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256" r:id="rId3"/>
    <p:sldId id="258" r:id="rId4"/>
    <p:sldId id="259" r:id="rId6"/>
    <p:sldId id="261" r:id="rId7"/>
    <p:sldId id="257" r:id="rId8"/>
    <p:sldId id="260" r:id="rId9"/>
    <p:sldId id="266" r:id="rId10"/>
    <p:sldId id="264" r:id="rId11"/>
    <p:sldId id="262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2" r:id="rId26"/>
    <p:sldId id="283" r:id="rId27"/>
    <p:sldId id="284" r:id="rId28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3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2" Type="http://schemas.openxmlformats.org/officeDocument/2006/relationships/image" Target="../media/image8.png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9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2" Type="http://schemas.openxmlformats.org/officeDocument/2006/relationships/image" Target="../media/image10.png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15.png"/><Relationship Id="rId1" Type="http://schemas.openxmlformats.org/officeDocument/2006/relationships/tags" Target="../tags/tag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414655" y="-1418590"/>
            <a:ext cx="12314555" cy="5607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雍正继位</a:t>
            </a:r>
            <a:r>
              <a:rPr lang="zh-CN" altLang="en-US" dirty="0"/>
              <a:t>之谜</a:t>
            </a:r>
            <a:r>
              <a:rPr lang="en-US" altLang="zh-CN" dirty="0"/>
              <a:t>—九子夺嫡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                         </a:t>
            </a:r>
            <a:r>
              <a:rPr lang="en-US" altLang="zh-CN" sz="4800" dirty="0"/>
              <a:t>—易中天</a:t>
            </a:r>
            <a:endParaRPr lang="en-US" altLang="zh-CN" sz="4800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38200" y="1578610"/>
            <a:ext cx="10586085" cy="459867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子嗣</a:t>
            </a:r>
            <a:r>
              <a:rPr lang="en-US" altLang="zh-CN" dirty="0" smtClean="0">
                <a:solidFill>
                  <a:schemeClr val="tx1"/>
                </a:solidFill>
              </a:rPr>
              <a:t>众多</a:t>
            </a:r>
            <a:r>
              <a:rPr lang="zh-CN" altLang="en-US" dirty="0" smtClean="0">
                <a:solidFill>
                  <a:schemeClr val="tx1"/>
                </a:solidFill>
              </a:rPr>
              <a:t>，又</a:t>
            </a:r>
            <a:r>
              <a:rPr lang="en-US" altLang="zh-CN" dirty="0" smtClean="0">
                <a:solidFill>
                  <a:schemeClr val="tx1"/>
                </a:solidFill>
              </a:rPr>
              <a:t>聪明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r>
              <a:rPr lang="en-US" altLang="zh-CN" dirty="0" smtClean="0">
                <a:solidFill>
                  <a:schemeClr val="tx1"/>
                </a:solidFill>
              </a:rPr>
              <a:t>很显然，当时太子胤礽的处境非常困难，他要么自保，要么反击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r>
              <a:rPr lang="en-US" altLang="zh-CN" dirty="0" smtClean="0">
                <a:solidFill>
                  <a:schemeClr val="tx1"/>
                </a:solidFill>
              </a:rPr>
              <a:t>自保显然不够实力，双拳难敌四手，更何况人家是几十个拳头瞄准了你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反击似乎是胤礽唯一的出路，可两次反击，康熙都站在了胤礽的对立面。因此胤礽必败无疑，不过胤礽也算是可以了，至少反抗过。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　　这是康熙自身造成的问题，他生了这么多聪明儿子，而且个个都往上提拔，郡王、亲王封了好几个，成为了太子的强大威胁，你让太子咋整呢?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9600" y="28448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两次废立的悲剧，是康熙本人造成的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180" y="436245"/>
            <a:ext cx="11486515" cy="527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4800"/>
              <a:t>总结：</a:t>
            </a:r>
            <a:endParaRPr lang="zh-CN" altLang="en-US" sz="4800"/>
          </a:p>
          <a:p>
            <a:pPr>
              <a:lnSpc>
                <a:spcPct val="100000"/>
              </a:lnSpc>
            </a:pPr>
            <a:r>
              <a:rPr lang="zh-CN" altLang="en-US" sz="4800"/>
              <a:t>　</a:t>
            </a:r>
            <a:r>
              <a:rPr lang="zh-CN" altLang="en-US" sz="2800"/>
              <a:t>第一次立太子胤礽，主要是康熙看在了爱妻赫舍里皇后的面子上。第一次废太子，那是因为康熙被各位皇子给诓骗了，对太子充满了愤恨。</a:t>
            </a: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2800"/>
              <a:t>       </a:t>
            </a:r>
            <a:r>
              <a:rPr lang="en-US" altLang="zh-CN" sz="2800"/>
              <a:t>第一</a:t>
            </a:r>
            <a:r>
              <a:rPr lang="zh-CN" altLang="en-US" sz="2800"/>
              <a:t>被废，</a:t>
            </a:r>
            <a:r>
              <a:rPr lang="en-US" altLang="zh-CN" sz="2800"/>
              <a:t>是因为自己作死乱搞事情</a:t>
            </a:r>
            <a:r>
              <a:rPr lang="zh-CN" altLang="en-US" sz="2800"/>
              <a:t>，</a:t>
            </a:r>
            <a:r>
              <a:rPr lang="en-US" altLang="zh-CN" sz="2800"/>
              <a:t>还</a:t>
            </a:r>
            <a:r>
              <a:rPr lang="zh-CN" altLang="en-US" sz="2800"/>
              <a:t>被</a:t>
            </a:r>
            <a:r>
              <a:rPr lang="en-US" altLang="zh-CN" sz="2800"/>
              <a:t>自己</a:t>
            </a:r>
            <a:r>
              <a:rPr lang="zh-CN" altLang="en-US" sz="2800"/>
              <a:t>的</a:t>
            </a:r>
            <a:r>
              <a:rPr lang="en-US" altLang="zh-CN" sz="2800"/>
              <a:t>兄弟们给揭发</a:t>
            </a:r>
            <a:r>
              <a:rPr lang="zh-CN" altLang="en-US" sz="2800"/>
              <a:t>了。</a:t>
            </a:r>
            <a:endParaRPr lang="zh-CN" altLang="en-US" sz="2800"/>
          </a:p>
          <a:p>
            <a:pPr>
              <a:lnSpc>
                <a:spcPct val="100000"/>
              </a:lnSpc>
            </a:pP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2800"/>
              <a:t>　　第二次立太子，主要是因为夺嫡局面不可收拾了，康熙为了稳住局面，才把太子胤礽再次拉出来当挡箭牌。</a:t>
            </a:r>
            <a:endParaRPr lang="zh-CN" altLang="en-US" sz="2800"/>
          </a:p>
          <a:p>
            <a:pPr>
              <a:lnSpc>
                <a:spcPct val="100000"/>
              </a:lnSpc>
            </a:pP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4800"/>
              <a:t>　　</a:t>
            </a:r>
            <a:r>
              <a:rPr lang="zh-CN" altLang="en-US" sz="2800"/>
              <a:t>第二次废太子，那是因为太子胤礽觉醒了，不想再坐以待毙了，选择了搏一搏，单车变摩托，结果单车也给搭进去了。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719455"/>
            <a:ext cx="5899150" cy="5568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smtClean="0">
                <a:solidFill>
                  <a:schemeClr val="accent2"/>
                </a:solidFill>
              </a:rPr>
              <a:t>大爷党</a:t>
            </a:r>
            <a:endParaRPr lang="zh-CN" altLang="en-US" sz="2400" smtClean="0">
              <a:solidFill>
                <a:schemeClr val="accent2"/>
              </a:solidFill>
            </a:endParaRPr>
          </a:p>
          <a:p>
            <a:r>
              <a:rPr lang="zh-CN" altLang="en-US" sz="2400" smtClean="0">
                <a:solidFill>
                  <a:schemeClr val="tx1"/>
                </a:solidFill>
              </a:rPr>
              <a:t>明珠和大阿哥</a:t>
            </a:r>
            <a:endParaRPr lang="zh-CN" altLang="en-US" sz="2400" smtClean="0">
              <a:solidFill>
                <a:schemeClr val="tx1"/>
              </a:solidFill>
            </a:endParaRPr>
          </a:p>
          <a:p>
            <a:r>
              <a:rPr lang="zh-CN" altLang="en-US" sz="2400" smtClean="0">
                <a:solidFill>
                  <a:schemeClr val="tx1"/>
                </a:solidFill>
              </a:rPr>
              <a:t>直郡王胤禔、纳兰明珠、余国柱、佛伦</a:t>
            </a:r>
            <a:endParaRPr lang="zh-CN" altLang="en-US" sz="2400" smtClean="0">
              <a:solidFill>
                <a:schemeClr val="tx1"/>
              </a:solidFill>
            </a:endParaRPr>
          </a:p>
        </p:txBody>
      </p:sp>
      <p:pic>
        <p:nvPicPr>
          <p:cNvPr id="6" name="图片占位符 4" descr="/private/var/mobile/Containers/Data/Application/518C1F12-7473-419D-8AA1-87824F74670F/tmp/insert_image_tmp_dir/2021-04-24 15:06:17.626000.png2021-04-24 15:06:17.6260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42963" y="1835785"/>
            <a:ext cx="5260975" cy="385000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6207760" y="1604010"/>
            <a:ext cx="5150485" cy="582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accent2"/>
                </a:solidFill>
              </a:rPr>
              <a:t>配角</a:t>
            </a:r>
            <a:r>
              <a:rPr lang="en-US" altLang="zh-CN" sz="2800" smtClean="0">
                <a:solidFill>
                  <a:schemeClr val="accent2"/>
                </a:solidFill>
              </a:rPr>
              <a:t>大阿哥—</a:t>
            </a:r>
            <a:r>
              <a:rPr lang="zh-CN" altLang="en-US" sz="2800" smtClean="0">
                <a:solidFill>
                  <a:schemeClr val="accent2"/>
                </a:solidFill>
              </a:rPr>
              <a:t>胤</a:t>
            </a:r>
            <a:r>
              <a:rPr lang="zh-CN" altLang="en-US" sz="2800" smtClean="0">
                <a:solidFill>
                  <a:schemeClr val="accent2"/>
                </a:solidFill>
              </a:rPr>
              <a:t>褆</a:t>
            </a:r>
            <a:r>
              <a:rPr lang="en-US" altLang="zh-CN" sz="2800" smtClean="0">
                <a:solidFill>
                  <a:schemeClr val="accent2"/>
                </a:solidFill>
              </a:rPr>
              <a:t>zhi</a:t>
            </a:r>
            <a:endParaRPr lang="en-US" altLang="zh-CN" sz="2800" smtClean="0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9885" y="5784215"/>
            <a:ext cx="53054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accent2"/>
                </a:solidFill>
              </a:rPr>
              <a:t>权臣</a:t>
            </a:r>
            <a:r>
              <a:rPr lang="en-US" altLang="zh-CN" sz="2400">
                <a:solidFill>
                  <a:schemeClr val="accent2"/>
                </a:solidFill>
              </a:rPr>
              <a:t>明珠</a:t>
            </a:r>
            <a:r>
              <a:rPr lang="zh-CN" altLang="en-US" sz="2400">
                <a:solidFill>
                  <a:schemeClr val="accent2"/>
                </a:solidFill>
              </a:rPr>
              <a:t>与</a:t>
            </a:r>
            <a:r>
              <a:rPr lang="en-US" altLang="zh-CN" sz="2400">
                <a:solidFill>
                  <a:schemeClr val="accent2"/>
                </a:solidFill>
              </a:rPr>
              <a:t>大阿哥</a:t>
            </a:r>
            <a:endParaRPr lang="en-US" altLang="zh-CN" sz="2400">
              <a:solidFill>
                <a:schemeClr val="accent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2710" y="2186305"/>
            <a:ext cx="468122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爱新觉罗·胤禔（1672年3月12日—1734年1月7日），清朝宗室，康熙帝长子，雍正帝异母长兄。康熙十一年壬子二月十四日午时生，生母为惠妃乌拉纳喇氏。排行第五，因康熙前四子皆幼殇未序齿，故为皇长子。雍正帝继位之后，改名允禔。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580" y="510540"/>
            <a:ext cx="1154239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600"/>
              <a:t>条件</a:t>
            </a:r>
            <a:r>
              <a:rPr lang="en-US" altLang="zh-CN" sz="3600"/>
              <a:t>1:</a:t>
            </a:r>
            <a:r>
              <a:rPr lang="zh-CN" altLang="en-US" sz="3600"/>
              <a:t>年</a:t>
            </a:r>
            <a:r>
              <a:rPr lang="en-US" altLang="zh-CN" sz="3600"/>
              <a:t>37</a:t>
            </a:r>
            <a:r>
              <a:rPr lang="zh-CN" altLang="en-US" sz="3600"/>
              <a:t>岁，</a:t>
            </a: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受封直郡王</a:t>
            </a:r>
            <a:r>
              <a:rPr lang="zh-CN" altLang="en-US" sz="3600"/>
              <a:t>，</a:t>
            </a:r>
            <a:r>
              <a:rPr lang="en-US" altLang="zh-CN" sz="3600"/>
              <a:t>诸弟之中只有三阿哥</a:t>
            </a:r>
            <a:r>
              <a:rPr lang="zh-CN" altLang="en-US" sz="3600"/>
              <a:t>胤</a:t>
            </a:r>
            <a:r>
              <a:rPr lang="en-US" altLang="zh-CN" sz="3600"/>
              <a:t>祉</a:t>
            </a:r>
            <a:r>
              <a:rPr lang="zh-CN" altLang="en-US" sz="3600"/>
              <a:t>封</a:t>
            </a:r>
            <a:r>
              <a:rPr lang="en-US" altLang="zh-CN" sz="3600"/>
              <a:t>诚郡王</a:t>
            </a:r>
            <a:r>
              <a:rPr lang="zh-CN" altLang="en-US" sz="3600"/>
              <a:t>。</a:t>
            </a:r>
            <a:endParaRPr lang="zh-CN" altLang="en-US" sz="3600"/>
          </a:p>
          <a:p>
            <a:pPr>
              <a:lnSpc>
                <a:spcPct val="100000"/>
              </a:lnSpc>
            </a:pPr>
            <a:r>
              <a:rPr lang="en-US" altLang="zh-CN" sz="3600"/>
              <a:t>条件2:长子</a:t>
            </a:r>
            <a:r>
              <a:rPr lang="zh-CN" altLang="en-US" sz="3600"/>
              <a:t>，</a:t>
            </a:r>
            <a:r>
              <a:rPr lang="en-US" altLang="zh-CN" sz="3600"/>
              <a:t>古有“</a:t>
            </a: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立长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</a:rPr>
              <a:t>立贤</a:t>
            </a:r>
            <a:r>
              <a:rPr lang="en-US" altLang="zh-CN" sz="3600"/>
              <a:t>”</a:t>
            </a:r>
            <a:r>
              <a:rPr lang="zh-CN" altLang="en-US" sz="3600"/>
              <a:t>之说。</a:t>
            </a:r>
            <a:endParaRPr lang="zh-CN" altLang="en-US" sz="3600"/>
          </a:p>
          <a:p>
            <a:pPr>
              <a:lnSpc>
                <a:spcPct val="100000"/>
              </a:lnSpc>
            </a:pPr>
            <a:r>
              <a:rPr lang="en-US" altLang="zh-CN" sz="3600"/>
              <a:t>条件3:权臣之一明珠</a:t>
            </a:r>
            <a:r>
              <a:rPr lang="zh-CN" altLang="en-US" sz="3600"/>
              <a:t>，</a:t>
            </a:r>
            <a:r>
              <a:rPr lang="en-US" altLang="zh-CN" sz="3600"/>
              <a:t>“</a:t>
            </a: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要讲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</a:rPr>
              <a:t>请，问老明</a:t>
            </a:r>
            <a:r>
              <a:rPr lang="en-US" altLang="zh-CN" sz="3600"/>
              <a:t>”</a:t>
            </a:r>
            <a:r>
              <a:rPr lang="zh-CN" altLang="en-US" sz="3600"/>
              <a:t>。</a:t>
            </a:r>
            <a:endParaRPr lang="zh-CN" altLang="en-US" sz="3600"/>
          </a:p>
          <a:p>
            <a:pPr>
              <a:lnSpc>
                <a:spcPct val="100000"/>
              </a:lnSpc>
            </a:pPr>
            <a:r>
              <a:rPr lang="en-US" altLang="zh-CN" sz="3600"/>
              <a:t>出局</a:t>
            </a:r>
            <a:r>
              <a:rPr lang="zh-CN" altLang="en-US" sz="3600"/>
              <a:t>：</a:t>
            </a:r>
            <a:endParaRPr lang="zh-CN" altLang="en-US" sz="3600"/>
          </a:p>
          <a:p>
            <a:pPr>
              <a:lnSpc>
                <a:spcPct val="100000"/>
              </a:lnSpc>
            </a:pPr>
            <a:r>
              <a:rPr lang="en-US" altLang="zh-CN" sz="3600"/>
              <a:t>1:</a:t>
            </a:r>
            <a:r>
              <a:rPr lang="zh-CN" altLang="en-US" sz="3600"/>
              <a:t>行了</a:t>
            </a:r>
            <a:r>
              <a:rPr lang="en-US" altLang="zh-CN" sz="3600"/>
              <a:t>宫廷忌讳</a:t>
            </a:r>
            <a:r>
              <a:rPr lang="zh-CN" altLang="en-US" sz="3600"/>
              <a:t>，请了</a:t>
            </a:r>
            <a:r>
              <a:rPr lang="en-US" altLang="zh-CN" sz="3600"/>
              <a:t>巫师</a:t>
            </a:r>
            <a:r>
              <a:rPr lang="zh-CN" altLang="en-US" sz="3600"/>
              <a:t>对</a:t>
            </a:r>
            <a:r>
              <a:rPr lang="en-US" altLang="zh-CN" sz="3600"/>
              <a:t>太子下咒</a:t>
            </a:r>
            <a:r>
              <a:rPr lang="zh-CN" altLang="en-US" sz="3600"/>
              <a:t>。</a:t>
            </a:r>
            <a:endParaRPr lang="zh-CN" altLang="en-US" sz="3600"/>
          </a:p>
          <a:p>
            <a:pPr>
              <a:lnSpc>
                <a:spcPct val="100000"/>
              </a:lnSpc>
            </a:pPr>
            <a:r>
              <a:rPr lang="en-US" altLang="zh-CN" sz="3600"/>
              <a:t>2:太子</a:t>
            </a:r>
            <a:r>
              <a:rPr lang="zh-CN" altLang="en-US" sz="3600"/>
              <a:t>一废</a:t>
            </a:r>
            <a:r>
              <a:rPr lang="en-US" altLang="zh-CN" sz="3600"/>
              <a:t>之时</a:t>
            </a:r>
            <a:r>
              <a:rPr lang="zh-CN" altLang="en-US" sz="3600"/>
              <a:t>，</a:t>
            </a:r>
            <a:r>
              <a:rPr lang="en-US" altLang="zh-CN" sz="3600"/>
              <a:t>动了</a:t>
            </a:r>
            <a:r>
              <a:rPr lang="zh-CN" altLang="en-US" sz="3600"/>
              <a:t>对</a:t>
            </a:r>
            <a:r>
              <a:rPr lang="en-US" altLang="zh-CN" sz="3600"/>
              <a:t>康熙嫡子—太子的杀心</a:t>
            </a:r>
            <a:r>
              <a:rPr lang="zh-CN" altLang="en-US" sz="3600"/>
              <a:t>。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922010" y="334645"/>
            <a:ext cx="59080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+mn-ea"/>
              </a:rPr>
              <a:t>八爷党</a:t>
            </a:r>
            <a:endParaRPr lang="zh-CN" altLang="en-US" sz="2400" smtClean="0">
              <a:solidFill>
                <a:schemeClr val="accent2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l"/>
            <a:r>
              <a:rPr lang="zh-CN" altLang="en-US" sz="2400" smtClean="0">
                <a:latin typeface="+mj-lt"/>
                <a:ea typeface="+mj-ea"/>
                <a:cs typeface="+mj-cs"/>
                <a:sym typeface="+mn-ea"/>
              </a:rPr>
              <a:t>多罗贝勒胤禩、九阿哥胤禟，十阿哥敦郡王胤誐，十四阿哥抚远大将军胤禵，裕亲王福全、满都护、景熙、吴尔占、苏努等。</a:t>
            </a:r>
            <a:endParaRPr lang="zh-CN" altLang="en-US"/>
          </a:p>
        </p:txBody>
      </p:sp>
      <p:sp>
        <p:nvSpPr>
          <p:cNvPr id="18" name="文本占位符 3"/>
          <p:cNvSpPr txBox="1"/>
          <p:nvPr>
            <p:custDataLst>
              <p:tags r:id="rId1"/>
            </p:custDataLst>
          </p:nvPr>
        </p:nvSpPr>
        <p:spPr>
          <a:xfrm>
            <a:off x="448310" y="280670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smtClean="0">
                <a:solidFill>
                  <a:schemeClr val="tx1"/>
                </a:solidFill>
              </a:rPr>
              <a:t>爱新觉罗·胤禩（禩同祀，为祀异体字；1681年-1726年），清朝宗室，清圣祖康熙帝第八子，雍正异母弟，生母良妃卫氏。</a:t>
            </a:r>
            <a:endParaRPr lang="zh-CN" altLang="en-US" sz="3200" smtClean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3105" y="1392555"/>
            <a:ext cx="47440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4000">
                <a:solidFill>
                  <a:schemeClr val="accent2"/>
                </a:solidFill>
              </a:rPr>
              <a:t>薄命</a:t>
            </a:r>
            <a:r>
              <a:rPr lang="en-US" altLang="zh-CN" sz="4000">
                <a:solidFill>
                  <a:schemeClr val="accent2"/>
                </a:solidFill>
              </a:rPr>
              <a:t>八阿哥</a:t>
            </a:r>
            <a:endParaRPr lang="en-US" altLang="zh-CN" sz="4000">
              <a:solidFill>
                <a:schemeClr val="accent2"/>
              </a:solidFill>
            </a:endParaRPr>
          </a:p>
        </p:txBody>
      </p:sp>
      <p:pic>
        <p:nvPicPr>
          <p:cNvPr id="21" name="图片占位符 4" descr="/private/var/mobile/Containers/Data/Application/518C1F12-7473-419D-8AA1-87824F74670F/tmp/insert_image_tmp_dir/2021-04-24 15:34:15.196000.png2021-04-24 15:34:15.1960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694045" y="2378075"/>
            <a:ext cx="5884545" cy="3857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3" descr="/private/var/mobile/Containers/Data/Application/518C1F12-7473-419D-8AA1-87824F74670F/tmp/insert_image_tmp_dir/2021-04-24 15:35:26.197000.png2021-04-24 15:35:26.197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314690" y="328295"/>
            <a:ext cx="3691255" cy="62014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1960" y="299085"/>
            <a:ext cx="7452995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胤祀是</a:t>
            </a:r>
            <a:r>
              <a:rPr lang="en-US" altLang="zh-CN" sz="2400"/>
              <a:t>康熙</a:t>
            </a:r>
            <a:r>
              <a:rPr lang="zh-CN" altLang="en-US" sz="2400"/>
              <a:t>的</a:t>
            </a:r>
            <a:r>
              <a:rPr lang="en-US" altLang="zh-CN" sz="2400"/>
              <a:t>第八子</a:t>
            </a:r>
            <a:r>
              <a:rPr lang="zh-CN" altLang="en-US" sz="2400"/>
              <a:t>，</a:t>
            </a:r>
            <a:r>
              <a:rPr lang="en-US" altLang="zh-CN" sz="2400"/>
              <a:t>生母良妃卫</a:t>
            </a:r>
            <a:r>
              <a:rPr lang="zh-CN" altLang="en-US" sz="2400"/>
              <a:t>氏系</a:t>
            </a:r>
            <a:r>
              <a:rPr lang="en-US" altLang="zh-CN" sz="2400"/>
              <a:t>“辛者库”贱籍出</a:t>
            </a:r>
            <a:r>
              <a:rPr lang="zh-CN" altLang="en-US" sz="2400"/>
              <a:t>身。但胤</a:t>
            </a:r>
            <a:r>
              <a:rPr lang="en-US" altLang="zh-CN" sz="2400"/>
              <a:t>祀娶了安郡</a:t>
            </a:r>
            <a:r>
              <a:rPr lang="zh-CN" altLang="en-US" sz="2400"/>
              <a:t>王</a:t>
            </a:r>
            <a:r>
              <a:rPr lang="en-US" altLang="zh-CN" sz="2400"/>
              <a:t>岳乐外孙女</a:t>
            </a:r>
            <a:r>
              <a:rPr lang="zh-CN" altLang="en-US" sz="2400"/>
              <a:t>为妻，</a:t>
            </a:r>
            <a:r>
              <a:rPr lang="en-US" altLang="zh-CN" sz="2400"/>
              <a:t>这就</a:t>
            </a:r>
            <a:r>
              <a:rPr lang="zh-CN" altLang="en-US" sz="2400"/>
              <a:t>使他在争储</a:t>
            </a:r>
            <a:r>
              <a:rPr lang="en-US" altLang="zh-CN" sz="2400"/>
              <a:t>活动</a:t>
            </a:r>
            <a:r>
              <a:rPr lang="zh-CN" altLang="en-US" sz="2400"/>
              <a:t>中</a:t>
            </a:r>
            <a:r>
              <a:rPr lang="en-US" altLang="zh-CN" sz="2400"/>
              <a:t>可以</a:t>
            </a:r>
            <a:r>
              <a:rPr lang="en-US" altLang="zh-CN" sz="2400">
                <a:solidFill>
                  <a:schemeClr val="accent2"/>
                </a:solidFill>
              </a:rPr>
              <a:t>得到</a:t>
            </a:r>
            <a:r>
              <a:rPr lang="zh-CN" altLang="en-US" sz="2400">
                <a:solidFill>
                  <a:schemeClr val="accent2"/>
                </a:solidFill>
              </a:rPr>
              <a:t>妻族</a:t>
            </a:r>
            <a:r>
              <a:rPr lang="en-US" altLang="zh-CN" sz="2400">
                <a:solidFill>
                  <a:schemeClr val="accent2"/>
                </a:solidFill>
              </a:rPr>
              <a:t>有力支持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再之，</a:t>
            </a:r>
            <a:r>
              <a:rPr lang="en-US" altLang="zh-CN" sz="2400"/>
              <a:t>由于太子</a:t>
            </a:r>
            <a:r>
              <a:rPr lang="zh-CN" altLang="en-US" sz="2400"/>
              <a:t>胤</a:t>
            </a:r>
            <a:r>
              <a:rPr lang="en-US" altLang="zh-CN" sz="2400"/>
              <a:t>礽</a:t>
            </a:r>
            <a:r>
              <a:rPr lang="zh-CN" altLang="en-US" sz="2400"/>
              <a:t>的</a:t>
            </a:r>
            <a:r>
              <a:rPr lang="en-US" altLang="zh-CN" sz="2400"/>
              <a:t>暴虐专横</a:t>
            </a:r>
            <a:r>
              <a:rPr lang="zh-CN" altLang="en-US" sz="2400"/>
              <a:t>，</a:t>
            </a:r>
            <a:r>
              <a:rPr lang="en-US" altLang="zh-CN" sz="2400"/>
              <a:t>才华横溢</a:t>
            </a:r>
            <a:r>
              <a:rPr lang="zh-CN" altLang="en-US" sz="2400"/>
              <a:t>、</a:t>
            </a:r>
            <a:r>
              <a:rPr lang="en-US" altLang="zh-CN" sz="2400"/>
              <a:t>礼贤下士</a:t>
            </a:r>
            <a:r>
              <a:rPr lang="zh-CN" altLang="en-US" sz="2400"/>
              <a:t>的</a:t>
            </a:r>
            <a:r>
              <a:rPr lang="en-US" altLang="zh-CN" sz="2400"/>
              <a:t>八阿哥早已</a:t>
            </a:r>
            <a:r>
              <a:rPr lang="en-US" altLang="zh-CN" sz="2400">
                <a:solidFill>
                  <a:schemeClr val="accent2"/>
                </a:solidFill>
              </a:rPr>
              <a:t>得到皇族内外</a:t>
            </a:r>
            <a:r>
              <a:rPr lang="zh-CN" altLang="en-US" sz="2400">
                <a:solidFill>
                  <a:schemeClr val="accent2"/>
                </a:solidFill>
              </a:rPr>
              <a:t>的</a:t>
            </a:r>
            <a:r>
              <a:rPr lang="en-US" altLang="zh-CN" sz="2400">
                <a:solidFill>
                  <a:schemeClr val="accent2"/>
                </a:solidFill>
              </a:rPr>
              <a:t>普</a:t>
            </a:r>
            <a:r>
              <a:rPr lang="zh-CN" altLang="en-US" sz="2400">
                <a:solidFill>
                  <a:schemeClr val="accent2"/>
                </a:solidFill>
              </a:rPr>
              <a:t>遍</a:t>
            </a:r>
            <a:r>
              <a:rPr lang="en-US" altLang="zh-CN" sz="2400">
                <a:solidFill>
                  <a:schemeClr val="accent2"/>
                </a:solidFill>
              </a:rPr>
              <a:t>好感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en-US" altLang="zh-CN" sz="2400"/>
              <a:t>康熙唯一兄长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chemeClr val="accent2"/>
                </a:solidFill>
              </a:rPr>
              <a:t>裕亲王</a:t>
            </a:r>
            <a:r>
              <a:rPr lang="en-US" altLang="zh-CN" sz="2400">
                <a:solidFill>
                  <a:schemeClr val="accent2"/>
                </a:solidFill>
              </a:rPr>
              <a:t>临终之</a:t>
            </a:r>
            <a:r>
              <a:rPr lang="zh-CN" altLang="en-US" sz="2400">
                <a:solidFill>
                  <a:schemeClr val="accent2"/>
                </a:solidFill>
              </a:rPr>
              <a:t>前，</a:t>
            </a:r>
            <a:r>
              <a:rPr lang="en-US" altLang="zh-CN" sz="2400">
                <a:solidFill>
                  <a:schemeClr val="accent2"/>
                </a:solidFill>
              </a:rPr>
              <a:t>力荐</a:t>
            </a:r>
            <a:r>
              <a:rPr lang="zh-CN" altLang="en-US" sz="2400">
                <a:solidFill>
                  <a:schemeClr val="accent2"/>
                </a:solidFill>
              </a:rPr>
              <a:t>胤</a:t>
            </a:r>
            <a:r>
              <a:rPr lang="en-US" altLang="zh-CN" sz="2400">
                <a:solidFill>
                  <a:schemeClr val="accent2"/>
                </a:solidFill>
              </a:rPr>
              <a:t>祀“有才有德”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受到九阿哥</a:t>
            </a:r>
            <a:r>
              <a:rPr lang="zh-CN" altLang="en-US" sz="2400"/>
              <a:t>胤禟，</a:t>
            </a:r>
            <a:r>
              <a:rPr lang="en-US" altLang="zh-CN" sz="2400">
                <a:solidFill>
                  <a:schemeClr val="accent1"/>
                </a:solidFill>
              </a:rPr>
              <a:t>十四阿哥</a:t>
            </a:r>
            <a:r>
              <a:rPr lang="zh-CN" altLang="en-US" sz="2400">
                <a:solidFill>
                  <a:schemeClr val="accent1"/>
                </a:solidFill>
              </a:rPr>
              <a:t>胤</a:t>
            </a:r>
            <a:r>
              <a:rPr lang="en-US" altLang="zh-CN" sz="2400">
                <a:solidFill>
                  <a:schemeClr val="accent1"/>
                </a:solidFill>
              </a:rPr>
              <a:t>禵</a:t>
            </a:r>
            <a:r>
              <a:rPr lang="zh-CN" altLang="en-US" sz="2400"/>
              <a:t>和</a:t>
            </a:r>
            <a:r>
              <a:rPr lang="en-US" altLang="zh-CN" sz="2400"/>
              <a:t>朝廷大部分权贵</a:t>
            </a:r>
            <a:r>
              <a:rPr lang="zh-CN" altLang="en-US" sz="2400"/>
              <a:t>的</a:t>
            </a:r>
            <a:r>
              <a:rPr lang="en-US" altLang="zh-CN" sz="2400"/>
              <a:t>支持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出局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4676140" cy="59436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被</a:t>
            </a:r>
            <a:r>
              <a:rPr lang="en-US" altLang="zh-CN" dirty="0" smtClean="0">
                <a:solidFill>
                  <a:schemeClr val="accent2"/>
                </a:solidFill>
              </a:rPr>
              <a:t>猪队友</a:t>
            </a:r>
            <a:r>
              <a:rPr lang="zh-CN" altLang="en-US" dirty="0" smtClean="0">
                <a:solidFill>
                  <a:schemeClr val="accent2"/>
                </a:solidFill>
              </a:rPr>
              <a:t>胤</a:t>
            </a:r>
            <a:r>
              <a:rPr lang="en-US" altLang="zh-CN" dirty="0" smtClean="0">
                <a:solidFill>
                  <a:schemeClr val="accent2"/>
                </a:solidFill>
              </a:rPr>
              <a:t>褆坑害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419985"/>
            <a:ext cx="10247630" cy="4297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·太子</a:t>
            </a:r>
            <a:r>
              <a:rPr lang="en-US" altLang="zh-CN" sz="2400"/>
              <a:t>被废之时</a:t>
            </a:r>
            <a:r>
              <a:rPr lang="zh-CN" altLang="en-US" sz="2400"/>
              <a:t>，</a:t>
            </a:r>
            <a:r>
              <a:rPr lang="en-US" altLang="zh-CN" sz="2400"/>
              <a:t>大阿哥</a:t>
            </a:r>
            <a:r>
              <a:rPr lang="zh-CN" altLang="en-US" sz="2400"/>
              <a:t>胤</a:t>
            </a:r>
            <a:r>
              <a:rPr lang="en-US" altLang="zh-CN" sz="2400"/>
              <a:t>褆觉得时机成熟</a:t>
            </a:r>
            <a:r>
              <a:rPr lang="zh-CN" altLang="en-US" sz="2400"/>
              <a:t>，</a:t>
            </a:r>
            <a:r>
              <a:rPr lang="en-US" altLang="zh-CN" sz="2400"/>
              <a:t>便向皇帝力荐八阿哥</a:t>
            </a:r>
            <a:r>
              <a:rPr lang="zh-CN" altLang="en-US" sz="2400"/>
              <a:t>胤</a:t>
            </a:r>
            <a:r>
              <a:rPr lang="en-US" altLang="zh-CN" sz="2400"/>
              <a:t>祀</a:t>
            </a:r>
            <a:r>
              <a:rPr lang="zh-CN" altLang="en-US" sz="2400"/>
              <a:t>，并说</a:t>
            </a:r>
            <a:r>
              <a:rPr lang="en-US" altLang="zh-CN" sz="2400"/>
              <a:t>“相面人张明德</a:t>
            </a:r>
            <a:r>
              <a:rPr lang="zh-CN" altLang="en-US" sz="2400"/>
              <a:t>曾相胤</a:t>
            </a:r>
            <a:r>
              <a:rPr lang="en-US" altLang="zh-CN" sz="2400"/>
              <a:t>祀后必大贵</a:t>
            </a:r>
            <a:r>
              <a:rPr lang="zh-CN" altLang="en-US" sz="2400"/>
              <a:t>。</a:t>
            </a:r>
            <a:r>
              <a:rPr lang="en-US" altLang="zh-CN" sz="2400"/>
              <a:t>”还说“</a:t>
            </a:r>
            <a:r>
              <a:rPr lang="zh-CN" altLang="en-US" sz="2400"/>
              <a:t>今欲</a:t>
            </a:r>
            <a:r>
              <a:rPr lang="en-US" altLang="zh-CN" sz="2400"/>
              <a:t>诛允礽</a:t>
            </a:r>
            <a:r>
              <a:rPr lang="zh-CN" altLang="en-US" sz="2400"/>
              <a:t>（废</a:t>
            </a:r>
            <a:r>
              <a:rPr lang="en-US" altLang="zh-CN" sz="2400"/>
              <a:t>太子</a:t>
            </a:r>
            <a:r>
              <a:rPr lang="zh-CN" altLang="en-US" sz="2400"/>
              <a:t>），</a:t>
            </a:r>
            <a:r>
              <a:rPr lang="en-US" altLang="zh-CN" sz="2400"/>
              <a:t>不必出自父皇之手”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en-US" altLang="zh-CN" sz="2400"/>
              <a:t>皇帝觉得不对劲察觉到阴谋</a:t>
            </a:r>
            <a:r>
              <a:rPr lang="zh-CN" altLang="en-US" sz="2400"/>
              <a:t>，便</a:t>
            </a:r>
            <a:r>
              <a:rPr lang="en-US" altLang="zh-CN" sz="2400"/>
              <a:t>追查此事此人</a:t>
            </a:r>
            <a:r>
              <a:rPr lang="zh-CN" altLang="en-US" sz="2400"/>
              <a:t>，并</a:t>
            </a:r>
            <a:r>
              <a:rPr lang="en-US" altLang="zh-CN" sz="2400"/>
              <a:t>牵扯</a:t>
            </a:r>
            <a:r>
              <a:rPr lang="zh-CN" altLang="en-US" sz="2400"/>
              <a:t>和</a:t>
            </a:r>
            <a:r>
              <a:rPr lang="en-US" altLang="zh-CN" sz="2400"/>
              <a:t>证实</a:t>
            </a:r>
            <a:r>
              <a:rPr lang="zh-CN" altLang="en-US" sz="2400"/>
              <a:t>胤</a:t>
            </a:r>
            <a:r>
              <a:rPr lang="en-US" altLang="zh-CN" sz="2400"/>
              <a:t>祀早已预谋夺嫡</a:t>
            </a:r>
            <a:r>
              <a:rPr lang="zh-CN" altLang="en-US" sz="2400"/>
              <a:t>和对</a:t>
            </a:r>
            <a:r>
              <a:rPr lang="en-US" altLang="zh-CN" sz="2400"/>
              <a:t>太子</a:t>
            </a:r>
            <a:r>
              <a:rPr lang="zh-CN" altLang="en-US" sz="2400"/>
              <a:t>的</a:t>
            </a:r>
            <a:r>
              <a:rPr lang="en-US" altLang="zh-CN" sz="2400"/>
              <a:t>刺杀之事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              </a:t>
            </a:r>
            <a:r>
              <a:rPr lang="en-US" altLang="zh-CN" sz="4400">
                <a:solidFill>
                  <a:schemeClr val="accent2"/>
                </a:solidFill>
              </a:rPr>
              <a:t>毙</a:t>
            </a:r>
            <a:r>
              <a:rPr lang="en-US" altLang="zh-CN" sz="4400">
                <a:solidFill>
                  <a:schemeClr val="accent2"/>
                </a:solidFill>
              </a:rPr>
              <a:t>鹰事件—导火索</a:t>
            </a:r>
            <a:endParaRPr lang="en-US" altLang="zh-CN" sz="44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44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4400">
              <a:solidFill>
                <a:schemeClr val="accent2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accent2"/>
                </a:solidFill>
              </a:rPr>
              <a:t>十四阿哥</a:t>
            </a:r>
            <a:r>
              <a:rPr lang="en-US" altLang="zh-CN" sz="4000" smtClean="0">
                <a:solidFill>
                  <a:schemeClr val="accent2"/>
                </a:solidFill>
              </a:rPr>
              <a:t>—抚远大将军</a:t>
            </a:r>
            <a:r>
              <a:rPr lang="zh-CN" altLang="en-US" sz="4000" smtClean="0">
                <a:solidFill>
                  <a:schemeClr val="accent2"/>
                </a:solidFill>
              </a:rPr>
              <a:t>胤</a:t>
            </a:r>
            <a:r>
              <a:rPr lang="zh-CN" altLang="en-US" sz="4000" smtClean="0">
                <a:solidFill>
                  <a:schemeClr val="accent2"/>
                </a:solidFill>
              </a:rPr>
              <a:t>禵</a:t>
            </a:r>
            <a:r>
              <a:rPr lang="en-US" altLang="zh-CN" sz="4000" smtClean="0">
                <a:solidFill>
                  <a:schemeClr val="accent2"/>
                </a:solidFill>
              </a:rPr>
              <a:t>ti </a:t>
            </a:r>
            <a:endParaRPr lang="en-US" altLang="zh-CN" sz="4000" smtClean="0">
              <a:solidFill>
                <a:schemeClr val="accent2"/>
              </a:solidFill>
            </a:endParaRPr>
          </a:p>
        </p:txBody>
      </p:sp>
      <p:pic>
        <p:nvPicPr>
          <p:cNvPr id="6" name="图片占位符 4" descr="/private/var/mobile/Containers/Data/Application/518C1F12-7473-419D-8AA1-87824F74670F/tmp/insert_image_tmp_dir/2021-04-24 16:21:13.726000.png2021-04-24 16:21:13.7260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09550" y="1271270"/>
            <a:ext cx="2419985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2629535" y="1271270"/>
            <a:ext cx="9192260" cy="307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tx1"/>
                </a:solidFill>
              </a:rPr>
              <a:t>爱新觉罗·胤禵（1688年2月10日—1755年2月16日 [1]  ），又名胤祯、允禵，清朝宗室，康熙帝第十四子，</a:t>
            </a:r>
            <a:r>
              <a:rPr lang="zh-CN" altLang="en-US" sz="2800" smtClean="0">
                <a:solidFill>
                  <a:schemeClr val="accent2"/>
                </a:solidFill>
              </a:rPr>
              <a:t>雍正帝同母弟</a:t>
            </a:r>
            <a:r>
              <a:rPr lang="zh-CN" altLang="en-US" sz="2800" smtClean="0">
                <a:solidFill>
                  <a:schemeClr val="tx1"/>
                </a:solidFill>
              </a:rPr>
              <a:t>，生母为孝恭仁皇后乌雅氏。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康熙五十七年（1718年）作为西征统帅领兵出征，为保卫西藏和平作出了重要贡献。胤禵虽为雍正帝的同母弟弟，但他却是以胤禩为首的八爷党重要的一员，所以雍正帝胤禛登基后将允禵远派守皇陵幽禁，雍正三年（1725年）改为圈禁。直至乾隆帝弘历即位后，允禵才恢复了自由。乾隆二十年（1755年）正月初六日，允禵去世。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3" descr="/private/var/mobile/Containers/Data/Application/518C1F12-7473-419D-8AA1-87824F74670F/tmp/insert_image_tmp_dir/2021-04-24 16:24:53.576000.png2021-04-24 16:24:53.576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34950" y="30480"/>
            <a:ext cx="11710035" cy="6539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rgbClr val="FF0000"/>
                </a:solidFill>
              </a:rPr>
              <a:t>主角</a:t>
            </a:r>
            <a:r>
              <a:rPr lang="en-US" altLang="zh-CN" sz="4000" smtClean="0">
                <a:solidFill>
                  <a:srgbClr val="FF0000"/>
                </a:solidFill>
              </a:rPr>
              <a:t>登场</a:t>
            </a:r>
            <a:r>
              <a:rPr lang="zh-CN" altLang="en-US" sz="4000" smtClean="0">
                <a:solidFill>
                  <a:srgbClr val="FF0000"/>
                </a:solidFill>
              </a:rPr>
              <a:t>！！！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405" y="1422400"/>
            <a:ext cx="11024870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清世宗爱新觉罗·胤禛（1678年12月13日 [1]  —1735年10月8日），清朝第五位君主（1722年—1735年在位），定都北京后第三位皇帝。年号雍正。蒙古尊称为“纳伊拉尔图托布汗”，西藏称呼为“文殊皇帝”。康熙帝第四子，母为孝恭仁皇后（即德妃乌雅氏），生于北京紫禁城永和宫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雍正帝的一系列社会改革对于康乾盛世的连续具有关键性作用。雍正十三年（1735年）农历八月二十三日驾崩，终年58岁。庙号世宗，谥号敬天昌运建中表正文武英明宽仁信毅睿圣大孝至诚宪皇帝，葬清西陵之泰陵，传位于第四子弘历</a:t>
            </a:r>
            <a:r>
              <a:rPr lang="en-US" altLang="zh-CN" sz="2400"/>
              <a:t>—乾隆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private/var/mobile/Containers/Data/Application/518C1F12-7473-419D-8AA1-87824F74670F/tmp/insert_image_tmp_dir/2021-04-21 19:47:52.452000.png2021-04-21 19:47:52.452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552565" y="117475"/>
            <a:ext cx="5312410" cy="6623050"/>
          </a:xfrm>
          <a:prstGeom prst="rect">
            <a:avLst/>
          </a:prstGeom>
        </p:spPr>
      </p:pic>
      <p:sp>
        <p:nvSpPr>
          <p:cNvPr id="10" name="标题 1"/>
          <p:cNvSpPr txBox="1"/>
          <p:nvPr>
            <p:custDataLst>
              <p:tags r:id="rId3"/>
            </p:custDataLst>
          </p:nvPr>
        </p:nvSpPr>
        <p:spPr>
          <a:xfrm>
            <a:off x="527050" y="2664460"/>
            <a:ext cx="5263515" cy="3649345"/>
          </a:xfrm>
          <a:prstGeom prst="rect">
            <a:avLst/>
          </a:prstGeom>
        </p:spPr>
        <p:txBody>
          <a:bodyPr anchor="b">
            <a:normAutofit fontScale="4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2005年央视《</a:t>
            </a:r>
            <a:r>
              <a:rPr lang="zh-CN" altLang="en-US" smtClean="0">
                <a:solidFill>
                  <a:srgbClr val="FF0000"/>
                </a:solidFill>
              </a:rPr>
              <a:t>百家讲坛</a:t>
            </a:r>
            <a:r>
              <a:rPr lang="zh-CN" altLang="en-US" smtClean="0">
                <a:solidFill>
                  <a:schemeClr val="tx1"/>
                </a:solidFill>
              </a:rPr>
              <a:t>》“开坛论道”的学者。2006年在央视“百家讲坛”主讲</a:t>
            </a:r>
            <a:r>
              <a:rPr lang="zh-CN" altLang="en-US" smtClean="0">
                <a:solidFill>
                  <a:srgbClr val="FF0000"/>
                </a:solidFill>
              </a:rPr>
              <a:t>《汉代风云人物》《易中天品三国》</a:t>
            </a:r>
            <a:r>
              <a:rPr lang="zh-CN" altLang="en-US" smtClean="0">
                <a:solidFill>
                  <a:schemeClr val="tx1"/>
                </a:solidFill>
              </a:rPr>
              <a:t>。2008年主讲《</a:t>
            </a:r>
            <a:r>
              <a:rPr lang="zh-CN" altLang="en-US" smtClean="0">
                <a:solidFill>
                  <a:srgbClr val="FF0000"/>
                </a:solidFill>
              </a:rPr>
              <a:t>先秦诸子百家争鸣</a:t>
            </a:r>
            <a:r>
              <a:rPr lang="zh-CN" altLang="en-US" smtClean="0">
                <a:solidFill>
                  <a:schemeClr val="tx1"/>
                </a:solidFill>
              </a:rPr>
              <a:t>》。2013年宣布写作36卷本《</a:t>
            </a:r>
            <a:r>
              <a:rPr lang="zh-CN" altLang="en-US" smtClean="0">
                <a:solidFill>
                  <a:srgbClr val="FF0000"/>
                </a:solidFill>
              </a:rPr>
              <a:t>易中天中华史</a:t>
            </a:r>
            <a:r>
              <a:rPr lang="zh-CN" altLang="en-US" smtClean="0">
                <a:solidFill>
                  <a:schemeClr val="tx1"/>
                </a:solidFill>
              </a:rPr>
              <a:t>》。2013年12月5日，荣获第八届作家富豪榜最佳历史书。 [2]  2019年12月26日，入选新中国70周年 百名湖湘人物榜单  。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1" name="文本占位符 2"/>
          <p:cNvSpPr txBox="1"/>
          <p:nvPr>
            <p:custDataLst>
              <p:tags r:id="rId4"/>
            </p:custDataLst>
          </p:nvPr>
        </p:nvSpPr>
        <p:spPr>
          <a:xfrm>
            <a:off x="693420" y="117475"/>
            <a:ext cx="4121150" cy="33997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zh-CN" altLang="en-US" smtClean="0">
                <a:solidFill>
                  <a:srgbClr val="FF0000"/>
                </a:solidFill>
              </a:rPr>
              <a:t>易中天</a:t>
            </a:r>
            <a:r>
              <a:rPr lang="zh-CN" altLang="en-US" smtClean="0">
                <a:solidFill>
                  <a:schemeClr val="tx1"/>
                </a:solidFill>
              </a:rPr>
              <a:t>（Yi Zhongtian），男，汉族，1947年2月8日出生于湖南长沙，中国知名作家、学者、教育家。1981年毕业于武汉大学中文系中国古代文学专业，获文学硕士学位并留校任教。1992年起任教于厦门大学人文学院中文系   。2015年4月声明已经退休。</a:t>
            </a:r>
            <a:endParaRPr lang="zh-CN" altLang="en-US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1-04-24 16:35:20.596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60" y="195580"/>
            <a:ext cx="4763135" cy="2953385"/>
          </a:xfrm>
          <a:prstGeom prst="rect">
            <a:avLst/>
          </a:prstGeom>
        </p:spPr>
      </p:pic>
      <p:pic>
        <p:nvPicPr>
          <p:cNvPr id="4" name="图片 3" descr="2021-04-24 16:35:20.637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70" y="224155"/>
            <a:ext cx="4782185" cy="2896235"/>
          </a:xfrm>
          <a:prstGeom prst="rect">
            <a:avLst/>
          </a:prstGeom>
        </p:spPr>
      </p:pic>
      <p:pic>
        <p:nvPicPr>
          <p:cNvPr id="5" name="图片 4" descr="2021-04-24 16:35:20.664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3507105"/>
            <a:ext cx="4763135" cy="3172460"/>
          </a:xfrm>
          <a:prstGeom prst="rect">
            <a:avLst/>
          </a:prstGeom>
        </p:spPr>
      </p:pic>
      <p:pic>
        <p:nvPicPr>
          <p:cNvPr id="6" name="图片 5" descr="2021-04-24 16:35:20.689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70" y="3507105"/>
            <a:ext cx="4744085" cy="30867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4725" y="342265"/>
            <a:ext cx="9693275" cy="4866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00000"/>
              </a:lnSpc>
              <a:buChar char="•"/>
            </a:pPr>
            <a:r>
              <a:rPr lang="zh-CN" altLang="en-US" sz="3600">
                <a:solidFill>
                  <a:srgbClr val="FF0000"/>
                </a:solidFill>
              </a:rPr>
              <a:t>成功出</a:t>
            </a:r>
            <a:r>
              <a:rPr lang="en-US" altLang="zh-CN" sz="3600">
                <a:solidFill>
                  <a:srgbClr val="FF0000"/>
                </a:solidFill>
              </a:rPr>
              <a:t>C</a:t>
            </a:r>
            <a:r>
              <a:rPr lang="zh-CN" altLang="en-US" sz="3600">
                <a:solidFill>
                  <a:srgbClr val="FF0000"/>
                </a:solidFill>
              </a:rPr>
              <a:t>的</a:t>
            </a:r>
            <a:r>
              <a:rPr lang="en-US" altLang="zh-CN" sz="3600">
                <a:solidFill>
                  <a:srgbClr val="FF0000"/>
                </a:solidFill>
              </a:rPr>
              <a:t>四大爷</a:t>
            </a:r>
            <a:endParaRPr lang="en-US" altLang="zh-CN" sz="360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1</a:t>
            </a:r>
            <a:r>
              <a:rPr lang="zh-CN" altLang="en-US" sz="2800">
                <a:solidFill>
                  <a:schemeClr val="tx1"/>
                </a:solidFill>
              </a:rPr>
              <a:t>、</a:t>
            </a:r>
            <a:r>
              <a:rPr lang="en-US" altLang="zh-CN" sz="2800">
                <a:solidFill>
                  <a:schemeClr val="tx1"/>
                </a:solidFill>
              </a:rPr>
              <a:t>中间站位</a:t>
            </a:r>
            <a:r>
              <a:rPr lang="zh-CN" altLang="en-US" sz="2800">
                <a:solidFill>
                  <a:schemeClr val="tx1"/>
                </a:solidFill>
              </a:rPr>
              <a:t>，</a:t>
            </a:r>
            <a:r>
              <a:rPr lang="en-US" altLang="zh-CN" sz="2800">
                <a:solidFill>
                  <a:schemeClr val="tx1"/>
                </a:solidFill>
              </a:rPr>
              <a:t>保持距离—收获巨大</a:t>
            </a:r>
            <a:r>
              <a:rPr lang="zh-CN" altLang="en-US" sz="2800">
                <a:solidFill>
                  <a:schemeClr val="tx1"/>
                </a:solidFill>
              </a:rPr>
              <a:t>，在</a:t>
            </a:r>
            <a:r>
              <a:rPr lang="en-US" altLang="zh-CN" sz="2800">
                <a:solidFill>
                  <a:schemeClr val="tx1"/>
                </a:solidFill>
              </a:rPr>
              <a:t>太子复位之时被封和硕雍亲王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2</a:t>
            </a:r>
            <a:r>
              <a:rPr lang="zh-CN" altLang="en-US" sz="2800">
                <a:solidFill>
                  <a:schemeClr val="tx1"/>
                </a:solidFill>
              </a:rPr>
              <a:t>、</a:t>
            </a:r>
            <a:r>
              <a:rPr lang="en-US" altLang="zh-CN" sz="2800">
                <a:solidFill>
                  <a:schemeClr val="accent2"/>
                </a:solidFill>
              </a:rPr>
              <a:t>韬光养晦</a:t>
            </a:r>
            <a:r>
              <a:rPr lang="zh-CN" altLang="en-US" sz="2800">
                <a:solidFill>
                  <a:schemeClr val="accent2"/>
                </a:solidFill>
              </a:rPr>
              <a:t>。</a:t>
            </a:r>
            <a:r>
              <a:rPr lang="en-US" altLang="zh-CN" sz="2800">
                <a:solidFill>
                  <a:schemeClr val="tx1"/>
                </a:solidFill>
              </a:rPr>
              <a:t>太子</a:t>
            </a:r>
            <a:r>
              <a:rPr lang="zh-CN" altLang="en-US" sz="2800">
                <a:solidFill>
                  <a:schemeClr val="tx1"/>
                </a:solidFill>
              </a:rPr>
              <a:t>复立</a:t>
            </a:r>
            <a:r>
              <a:rPr lang="en-US" altLang="zh-CN" sz="2800">
                <a:solidFill>
                  <a:schemeClr val="tx1"/>
                </a:solidFill>
              </a:rPr>
              <a:t>之时</a:t>
            </a:r>
            <a:r>
              <a:rPr lang="zh-CN" altLang="en-US" sz="2800">
                <a:solidFill>
                  <a:schemeClr val="tx1"/>
                </a:solidFill>
              </a:rPr>
              <a:t>，</a:t>
            </a:r>
            <a:r>
              <a:rPr lang="en-US" altLang="zh-CN" sz="2800">
                <a:solidFill>
                  <a:schemeClr val="tx1"/>
                </a:solidFill>
              </a:rPr>
              <a:t>为了巩固储位</a:t>
            </a:r>
            <a:r>
              <a:rPr lang="zh-CN" altLang="en-US" sz="2800">
                <a:solidFill>
                  <a:schemeClr val="tx1"/>
                </a:solidFill>
              </a:rPr>
              <a:t>，又</a:t>
            </a:r>
            <a:r>
              <a:rPr lang="en-US" altLang="zh-CN" sz="2800">
                <a:solidFill>
                  <a:schemeClr val="tx1"/>
                </a:solidFill>
              </a:rPr>
              <a:t>进行</a:t>
            </a:r>
            <a:r>
              <a:rPr lang="zh-CN" altLang="en-US" sz="2800">
                <a:solidFill>
                  <a:schemeClr val="tx1"/>
                </a:solidFill>
              </a:rPr>
              <a:t>了</a:t>
            </a:r>
            <a:r>
              <a:rPr lang="en-US" altLang="zh-CN" sz="2800">
                <a:solidFill>
                  <a:schemeClr val="tx1"/>
                </a:solidFill>
              </a:rPr>
              <a:t>一些过激行为</a:t>
            </a:r>
            <a:r>
              <a:rPr lang="zh-CN" altLang="en-US" sz="2800">
                <a:solidFill>
                  <a:schemeClr val="tx1"/>
                </a:solidFill>
              </a:rPr>
              <a:t>，</a:t>
            </a:r>
            <a:r>
              <a:rPr lang="en-US" altLang="zh-CN" sz="2800">
                <a:solidFill>
                  <a:schemeClr val="tx1"/>
                </a:solidFill>
              </a:rPr>
              <a:t>引起</a:t>
            </a:r>
            <a:r>
              <a:rPr lang="zh-CN" altLang="en-US" sz="2800">
                <a:solidFill>
                  <a:schemeClr val="tx1"/>
                </a:solidFill>
              </a:rPr>
              <a:t>了</a:t>
            </a:r>
            <a:r>
              <a:rPr lang="en-US" altLang="zh-CN" sz="2800">
                <a:solidFill>
                  <a:schemeClr val="tx1"/>
                </a:solidFill>
              </a:rPr>
              <a:t>康熙不快</a:t>
            </a:r>
            <a:r>
              <a:rPr lang="zh-CN" altLang="en-US" sz="2800">
                <a:solidFill>
                  <a:schemeClr val="tx1"/>
                </a:solidFill>
              </a:rPr>
              <a:t>，便</a:t>
            </a:r>
            <a:r>
              <a:rPr lang="en-US" altLang="zh-CN" sz="2800">
                <a:solidFill>
                  <a:schemeClr val="tx1"/>
                </a:solidFill>
              </a:rPr>
              <a:t>废黜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r>
              <a:rPr lang="en-US" altLang="zh-CN" sz="2800">
                <a:solidFill>
                  <a:schemeClr val="tx1"/>
                </a:solidFill>
              </a:rPr>
              <a:t>之后一直“明上做戏</a:t>
            </a:r>
            <a:r>
              <a:rPr lang="zh-CN" altLang="en-US" sz="2800">
                <a:solidFill>
                  <a:schemeClr val="tx1"/>
                </a:solidFill>
              </a:rPr>
              <a:t>，</a:t>
            </a:r>
            <a:r>
              <a:rPr lang="en-US" altLang="zh-CN" sz="2800">
                <a:solidFill>
                  <a:schemeClr val="tx1"/>
                </a:solidFill>
              </a:rPr>
              <a:t>暗里造势”</a:t>
            </a:r>
            <a:r>
              <a:rPr lang="zh-CN" altLang="en-US" sz="2800">
                <a:solidFill>
                  <a:schemeClr val="tx1"/>
                </a:solidFill>
              </a:rPr>
              <a:t>，并</a:t>
            </a:r>
            <a:r>
              <a:rPr lang="en-US" altLang="zh-CN" sz="2800">
                <a:solidFill>
                  <a:schemeClr val="tx1"/>
                </a:solidFill>
              </a:rPr>
              <a:t>自称“天下第一闲人 ”表面</a:t>
            </a:r>
            <a:r>
              <a:rPr lang="zh-CN" altLang="en-US" sz="2800">
                <a:solidFill>
                  <a:schemeClr val="tx1"/>
                </a:solidFill>
              </a:rPr>
              <a:t>的</a:t>
            </a:r>
            <a:r>
              <a:rPr lang="en-US" altLang="zh-CN" sz="2800">
                <a:solidFill>
                  <a:schemeClr val="tx1"/>
                </a:solidFill>
              </a:rPr>
              <a:t>与世无争</a:t>
            </a:r>
            <a:r>
              <a:rPr lang="zh-CN" altLang="en-US" sz="2800">
                <a:solidFill>
                  <a:schemeClr val="tx1"/>
                </a:solidFill>
              </a:rPr>
              <a:t>，</a:t>
            </a:r>
            <a:r>
              <a:rPr lang="zh-CN" altLang="en-US" sz="2800">
                <a:solidFill>
                  <a:schemeClr val="tx1"/>
                </a:solidFill>
              </a:rPr>
              <a:t>与诸</a:t>
            </a:r>
            <a:r>
              <a:rPr lang="en-US" altLang="zh-CN" sz="2800">
                <a:solidFill>
                  <a:schemeClr val="tx1"/>
                </a:solidFill>
              </a:rPr>
              <a:t>兄弟和睦</a:t>
            </a:r>
            <a:r>
              <a:rPr lang="zh-CN" altLang="en-US" sz="2800">
                <a:solidFill>
                  <a:schemeClr val="tx1"/>
                </a:solidFill>
              </a:rPr>
              <a:t>，向</a:t>
            </a:r>
            <a:r>
              <a:rPr lang="en-US" altLang="zh-CN" sz="2800">
                <a:solidFill>
                  <a:schemeClr val="tx1"/>
                </a:solidFill>
              </a:rPr>
              <a:t>康熙表示孝诚</a:t>
            </a:r>
            <a:r>
              <a:rPr lang="zh-CN" altLang="en-US" sz="2800">
                <a:solidFill>
                  <a:schemeClr val="tx1"/>
                </a:solidFill>
              </a:rPr>
              <a:t>，赢得</a:t>
            </a:r>
            <a:r>
              <a:rPr lang="en-US" altLang="zh-CN" sz="2800">
                <a:solidFill>
                  <a:schemeClr val="tx1"/>
                </a:solidFill>
              </a:rPr>
              <a:t>康熙信赖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r>
              <a:rPr lang="en-US" altLang="zh-CN" sz="2800">
                <a:solidFill>
                  <a:schemeClr val="tx1"/>
                </a:solidFill>
              </a:rPr>
              <a:t>同时</a:t>
            </a:r>
            <a:r>
              <a:rPr lang="zh-CN" altLang="en-US" sz="2800">
                <a:solidFill>
                  <a:schemeClr val="tx1"/>
                </a:solidFill>
              </a:rPr>
              <a:t>与</a:t>
            </a:r>
            <a:r>
              <a:rPr lang="en-US" altLang="zh-CN" sz="2800">
                <a:solidFill>
                  <a:schemeClr val="tx1"/>
                </a:solidFill>
              </a:rPr>
              <a:t>年羹尧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chemeClr val="tx1"/>
                </a:solidFill>
              </a:rPr>
              <a:t>隆科多交往密切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altLang="zh-CN" sz="2800">
                <a:solidFill>
                  <a:schemeClr val="accent4"/>
                </a:solidFill>
              </a:rPr>
              <a:t>天家父子之间</a:t>
            </a:r>
            <a:r>
              <a:rPr lang="zh-CN" altLang="en-US" sz="2800">
                <a:solidFill>
                  <a:schemeClr val="accent4"/>
                </a:solidFill>
              </a:rPr>
              <a:t>，</a:t>
            </a:r>
            <a:r>
              <a:rPr lang="en-US" altLang="zh-CN" sz="2800">
                <a:solidFill>
                  <a:schemeClr val="accent4"/>
                </a:solidFill>
              </a:rPr>
              <a:t>明</a:t>
            </a:r>
            <a:r>
              <a:rPr lang="zh-CN" altLang="en-US" sz="2800">
                <a:solidFill>
                  <a:schemeClr val="accent4"/>
                </a:solidFill>
              </a:rPr>
              <a:t>，暗都</a:t>
            </a:r>
            <a:r>
              <a:rPr lang="en-US" altLang="zh-CN" sz="2800">
                <a:solidFill>
                  <a:schemeClr val="accent4"/>
                </a:solidFill>
              </a:rPr>
              <a:t>做的不错</a:t>
            </a:r>
            <a:r>
              <a:rPr lang="zh-CN" altLang="en-US" sz="2800">
                <a:solidFill>
                  <a:schemeClr val="accent4"/>
                </a:solidFill>
              </a:rPr>
              <a:t>，</a:t>
            </a:r>
            <a:r>
              <a:rPr lang="en-US" altLang="zh-CN" sz="2800">
                <a:solidFill>
                  <a:schemeClr val="accent4"/>
                </a:solidFill>
              </a:rPr>
              <a:t>得到</a:t>
            </a:r>
            <a:r>
              <a:rPr lang="en-US" altLang="zh-CN" sz="2800">
                <a:solidFill>
                  <a:schemeClr val="accent4"/>
                </a:solidFill>
              </a:rPr>
              <a:t>赏识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1"/>
          <p:cNvSpPr txBox="1"/>
          <p:nvPr>
            <p:custDataLst>
              <p:tags r:id="rId1"/>
            </p:custDataLst>
          </p:nvPr>
        </p:nvSpPr>
        <p:spPr>
          <a:xfrm>
            <a:off x="1102995" y="802005"/>
            <a:ext cx="9572625" cy="99504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solidFill>
                  <a:srgbClr val="FF0000"/>
                </a:solidFill>
              </a:rPr>
              <a:t>康熙之死、</a:t>
            </a:r>
            <a:r>
              <a:rPr lang="en-US" altLang="zh-CN" sz="3200" dirty="0" smtClean="0">
                <a:solidFill>
                  <a:srgbClr val="FF0000"/>
                </a:solidFill>
              </a:rPr>
              <a:t>雍正继位</a:t>
            </a:r>
            <a:r>
              <a:rPr lang="en-US" altLang="zh-CN" sz="3200" dirty="0" smtClean="0">
                <a:solidFill>
                  <a:schemeClr val="tx1"/>
                </a:solidFill>
              </a:rPr>
              <a:t>这一千</a:t>
            </a:r>
            <a:r>
              <a:rPr lang="zh-CN" altLang="en-US" sz="3200" dirty="0" smtClean="0">
                <a:solidFill>
                  <a:schemeClr val="tx1"/>
                </a:solidFill>
              </a:rPr>
              <a:t>古</a:t>
            </a:r>
            <a:r>
              <a:rPr lang="en-US" altLang="zh-CN" sz="3200" dirty="0" smtClean="0">
                <a:solidFill>
                  <a:schemeClr val="tx1"/>
                </a:solidFill>
              </a:rPr>
              <a:t>疑案最核心</a:t>
            </a:r>
            <a:r>
              <a:rPr lang="zh-CN" altLang="en-US" sz="3200" dirty="0" smtClean="0">
                <a:solidFill>
                  <a:schemeClr val="tx1"/>
                </a:solidFill>
              </a:rPr>
              <a:t>的</a:t>
            </a:r>
            <a:r>
              <a:rPr lang="en-US" altLang="zh-CN" sz="3200" dirty="0" smtClean="0">
                <a:solidFill>
                  <a:schemeClr val="tx1"/>
                </a:solidFill>
              </a:rPr>
              <a:t>人物恰恰就是皇四子</a:t>
            </a:r>
            <a:r>
              <a:rPr lang="zh-CN" altLang="en-US" sz="3200" dirty="0" smtClean="0">
                <a:solidFill>
                  <a:schemeClr val="tx1"/>
                </a:solidFill>
              </a:rPr>
              <a:t>胤禛和</a:t>
            </a:r>
            <a:r>
              <a:rPr lang="en-US" altLang="zh-CN" sz="3200" dirty="0" smtClean="0">
                <a:solidFill>
                  <a:schemeClr val="tx1"/>
                </a:solidFill>
              </a:rPr>
              <a:t>十四</a:t>
            </a:r>
            <a:r>
              <a:rPr lang="zh-CN" altLang="en-US" sz="3200" dirty="0" smtClean="0">
                <a:solidFill>
                  <a:schemeClr val="tx1"/>
                </a:solidFill>
              </a:rPr>
              <a:t>子胤禵</a:t>
            </a:r>
            <a:r>
              <a:rPr lang="en-US" altLang="zh-CN" sz="3200" dirty="0" smtClean="0">
                <a:solidFill>
                  <a:schemeClr val="tx1"/>
                </a:solidFill>
              </a:rPr>
              <a:t>这一对同胞兄弟</a:t>
            </a:r>
            <a:r>
              <a:rPr lang="zh-CN" altLang="en-US" sz="3200" dirty="0" smtClean="0">
                <a:solidFill>
                  <a:schemeClr val="tx1"/>
                </a:solidFill>
              </a:rPr>
              <a:t>。</a:t>
            </a:r>
            <a:endParaRPr lang="en-US" altLang="zh-CN" sz="3200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9675" y="2696845"/>
            <a:ext cx="9599295" cy="3261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/>
              <a:t>胤禵以</a:t>
            </a:r>
            <a:r>
              <a:rPr lang="en-US" altLang="zh-CN" sz="3200"/>
              <a:t>“大将军王”</a:t>
            </a:r>
            <a:r>
              <a:rPr lang="zh-CN" altLang="en-US" sz="3200"/>
              <a:t>的</a:t>
            </a:r>
            <a:r>
              <a:rPr lang="en-US" altLang="zh-CN" sz="3200"/>
              <a:t>名号出镇西陲</a:t>
            </a:r>
            <a:r>
              <a:rPr lang="zh-CN" altLang="en-US" sz="3200"/>
              <a:t>，</a:t>
            </a:r>
            <a:r>
              <a:rPr lang="en-US" altLang="zh-CN" sz="3200"/>
              <a:t>舆论</a:t>
            </a:r>
            <a:r>
              <a:rPr lang="zh-CN" altLang="en-US" sz="3200"/>
              <a:t>更</a:t>
            </a:r>
            <a:r>
              <a:rPr lang="en-US" altLang="zh-CN" sz="3200"/>
              <a:t>看好十四阿哥</a:t>
            </a:r>
            <a:r>
              <a:rPr lang="zh-CN" altLang="en-US" sz="3200"/>
              <a:t>，</a:t>
            </a:r>
            <a:endParaRPr lang="zh-CN" altLang="en-US" sz="3200"/>
          </a:p>
          <a:p>
            <a:pPr>
              <a:lnSpc>
                <a:spcPct val="100000"/>
              </a:lnSpc>
            </a:pPr>
            <a:r>
              <a:rPr lang="en-US" altLang="zh-CN" sz="3200"/>
              <a:t>当时就谣传雍正毒毙康熙</a:t>
            </a:r>
            <a:r>
              <a:rPr lang="zh-CN" altLang="en-US" sz="3200"/>
              <a:t>，</a:t>
            </a:r>
            <a:r>
              <a:rPr lang="en-US" altLang="zh-CN" sz="3200"/>
              <a:t>篡改遗照</a:t>
            </a:r>
            <a:r>
              <a:rPr lang="zh-CN" altLang="en-US" sz="3200"/>
              <a:t>，</a:t>
            </a:r>
            <a:r>
              <a:rPr lang="en-US" altLang="zh-CN" sz="3200"/>
              <a:t>夺了十四阿哥</a:t>
            </a:r>
            <a:r>
              <a:rPr lang="zh-CN" altLang="en-US" sz="3200"/>
              <a:t>胤禵的</a:t>
            </a:r>
            <a:r>
              <a:rPr lang="en-US" altLang="zh-CN" sz="3200"/>
              <a:t>天下</a:t>
            </a:r>
            <a:r>
              <a:rPr lang="zh-CN" altLang="en-US" sz="3200"/>
              <a:t>。</a:t>
            </a:r>
            <a:endParaRPr lang="zh-CN" altLang="en-US" sz="3200"/>
          </a:p>
          <a:p>
            <a:pPr>
              <a:lnSpc>
                <a:spcPct val="100000"/>
              </a:lnSpc>
            </a:pPr>
            <a:endParaRPr lang="zh-CN" altLang="en-US" sz="3200"/>
          </a:p>
          <a:p>
            <a:pPr>
              <a:lnSpc>
                <a:spcPct val="100000"/>
              </a:lnSpc>
            </a:pPr>
            <a:r>
              <a:rPr lang="en-US" altLang="zh-CN" sz="2400"/>
              <a:t>胤禛</a:t>
            </a:r>
            <a:r>
              <a:rPr lang="zh-CN" altLang="en-US" sz="2400"/>
              <a:t>与</a:t>
            </a:r>
            <a:r>
              <a:rPr lang="en-US" altLang="zh-CN" sz="2400"/>
              <a:t>胤禵虽</a:t>
            </a:r>
            <a:r>
              <a:rPr lang="zh-CN" altLang="en-US" sz="2400"/>
              <a:t>为</a:t>
            </a:r>
            <a:r>
              <a:rPr lang="en-US" altLang="zh-CN" sz="2400"/>
              <a:t>一母同胞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chemeClr val="accent4"/>
                </a:solidFill>
              </a:rPr>
              <a:t>但</a:t>
            </a:r>
            <a:r>
              <a:rPr lang="en-US" altLang="zh-CN" sz="2400">
                <a:solidFill>
                  <a:schemeClr val="accent4"/>
                </a:solidFill>
              </a:rPr>
              <a:t>政治意向</a:t>
            </a:r>
            <a:r>
              <a:rPr lang="zh-CN" altLang="en-US" sz="2400">
                <a:solidFill>
                  <a:schemeClr val="accent4"/>
                </a:solidFill>
              </a:rPr>
              <a:t>却</a:t>
            </a:r>
            <a:r>
              <a:rPr lang="en-US" altLang="zh-CN" sz="2400">
                <a:solidFill>
                  <a:schemeClr val="accent4"/>
                </a:solidFill>
              </a:rPr>
              <a:t>极为不</a:t>
            </a:r>
            <a:r>
              <a:rPr lang="zh-CN" altLang="en-US" sz="2400">
                <a:solidFill>
                  <a:schemeClr val="accent4"/>
                </a:solidFill>
              </a:rPr>
              <a:t>和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en-US" altLang="zh-CN" sz="2400"/>
              <a:t>夺嫡之中</a:t>
            </a:r>
            <a:r>
              <a:rPr lang="zh-CN" altLang="en-US" sz="2400"/>
              <a:t>，</a:t>
            </a:r>
            <a:r>
              <a:rPr lang="en-US" altLang="zh-CN" sz="2400"/>
              <a:t>也属于</a:t>
            </a:r>
            <a:r>
              <a:rPr lang="en-US" altLang="zh-CN" sz="2400">
                <a:solidFill>
                  <a:schemeClr val="accent4"/>
                </a:solidFill>
              </a:rPr>
              <a:t>对立阵营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继位之谜</a:t>
            </a:r>
            <a:r>
              <a:rPr lang="en-US" altLang="zh-CN" dirty="0" smtClean="0">
                <a:solidFill>
                  <a:srgbClr val="FF0000"/>
                </a:solidFill>
              </a:rPr>
              <a:t>—矫诏篡位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20005" cy="315404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1</a:t>
            </a:r>
            <a:r>
              <a:rPr lang="zh-CN" altLang="en-US" dirty="0" smtClean="0">
                <a:solidFill>
                  <a:schemeClr val="accent2"/>
                </a:solidFill>
              </a:rPr>
              <a:t>、</a:t>
            </a:r>
            <a:r>
              <a:rPr lang="en-US" altLang="zh-CN" dirty="0" smtClean="0">
                <a:solidFill>
                  <a:schemeClr val="accent2"/>
                </a:solidFill>
              </a:rPr>
              <a:t>隆</a:t>
            </a:r>
            <a:r>
              <a:rPr lang="en-US" altLang="zh-CN" dirty="0" smtClean="0">
                <a:solidFill>
                  <a:schemeClr val="accent2"/>
                </a:solidFill>
              </a:rPr>
              <a:t>科多矫诏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r>
              <a:rPr lang="zh-CN" altLang="en-US" dirty="0" smtClean="0">
                <a:solidFill>
                  <a:schemeClr val="tx1"/>
                </a:solidFill>
              </a:rPr>
              <a:t>传</a:t>
            </a:r>
            <a:r>
              <a:rPr lang="en-US" altLang="zh-CN" dirty="0" smtClean="0">
                <a:solidFill>
                  <a:schemeClr val="tx1"/>
                </a:solidFill>
              </a:rPr>
              <a:t>“先帝</a:t>
            </a:r>
            <a:r>
              <a:rPr lang="zh-CN" altLang="en-US" dirty="0" smtClean="0">
                <a:solidFill>
                  <a:schemeClr val="tx1"/>
                </a:solidFill>
              </a:rPr>
              <a:t>欲将</a:t>
            </a:r>
            <a:r>
              <a:rPr lang="en-US" altLang="zh-CN" dirty="0" smtClean="0">
                <a:solidFill>
                  <a:schemeClr val="tx1"/>
                </a:solidFill>
              </a:rPr>
              <a:t>大统传于</a:t>
            </a:r>
            <a:r>
              <a:rPr lang="zh-CN" altLang="en-US" dirty="0" smtClean="0">
                <a:solidFill>
                  <a:schemeClr val="tx1"/>
                </a:solidFill>
              </a:rPr>
              <a:t>胤禵，</a:t>
            </a:r>
            <a:r>
              <a:rPr lang="en-US" altLang="zh-CN" dirty="0" smtClean="0">
                <a:solidFill>
                  <a:schemeClr val="tx1"/>
                </a:solidFill>
              </a:rPr>
              <a:t>圣躬不豫</a:t>
            </a:r>
            <a:r>
              <a:rPr lang="zh-CN" altLang="en-US" dirty="0" smtClean="0">
                <a:solidFill>
                  <a:schemeClr val="tx1"/>
                </a:solidFill>
              </a:rPr>
              <a:t>时，</a:t>
            </a:r>
            <a:r>
              <a:rPr lang="en-US" altLang="zh-CN" dirty="0" smtClean="0">
                <a:solidFill>
                  <a:schemeClr val="tx1"/>
                </a:solidFill>
              </a:rPr>
              <a:t>降旨</a:t>
            </a:r>
            <a:r>
              <a:rPr lang="zh-CN" altLang="en-US" dirty="0" smtClean="0">
                <a:solidFill>
                  <a:schemeClr val="tx1"/>
                </a:solidFill>
              </a:rPr>
              <a:t>召</a:t>
            </a:r>
            <a:r>
              <a:rPr lang="en-US" altLang="zh-CN" dirty="0" smtClean="0">
                <a:solidFill>
                  <a:schemeClr val="tx1"/>
                </a:solidFill>
              </a:rPr>
              <a:t>胤禵</a:t>
            </a:r>
            <a:r>
              <a:rPr lang="zh-CN" altLang="en-US" dirty="0" smtClean="0">
                <a:solidFill>
                  <a:schemeClr val="tx1"/>
                </a:solidFill>
              </a:rPr>
              <a:t>来京，</a:t>
            </a:r>
            <a:r>
              <a:rPr lang="en-US" altLang="zh-CN" dirty="0" smtClean="0">
                <a:solidFill>
                  <a:schemeClr val="tx1"/>
                </a:solidFill>
              </a:rPr>
              <a:t>其</a:t>
            </a:r>
            <a:r>
              <a:rPr lang="zh-CN" altLang="en-US" dirty="0" smtClean="0">
                <a:solidFill>
                  <a:schemeClr val="tx1"/>
                </a:solidFill>
              </a:rPr>
              <a:t>旨为</a:t>
            </a:r>
            <a:r>
              <a:rPr lang="en-US" altLang="zh-CN" dirty="0" smtClean="0">
                <a:solidFill>
                  <a:schemeClr val="tx1"/>
                </a:solidFill>
              </a:rPr>
              <a:t>隆科多</a:t>
            </a:r>
            <a:r>
              <a:rPr lang="zh-CN" altLang="en-US" dirty="0" smtClean="0">
                <a:solidFill>
                  <a:schemeClr val="tx1"/>
                </a:solidFill>
              </a:rPr>
              <a:t>所隐，</a:t>
            </a:r>
            <a:r>
              <a:rPr lang="en-US" altLang="zh-CN" dirty="0" smtClean="0">
                <a:solidFill>
                  <a:schemeClr val="tx1"/>
                </a:solidFill>
              </a:rPr>
              <a:t>先帝</a:t>
            </a:r>
            <a:r>
              <a:rPr lang="zh-CN" altLang="en-US" dirty="0" smtClean="0">
                <a:solidFill>
                  <a:schemeClr val="tx1"/>
                </a:solidFill>
              </a:rPr>
              <a:t>宾天</a:t>
            </a:r>
            <a:r>
              <a:rPr lang="en-US" altLang="zh-CN" dirty="0" smtClean="0">
                <a:solidFill>
                  <a:schemeClr val="tx1"/>
                </a:solidFill>
              </a:rPr>
              <a:t>之时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胤禵不到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隆科多传旨</a:t>
            </a:r>
            <a:r>
              <a:rPr lang="zh-CN" altLang="en-US" dirty="0" smtClean="0">
                <a:solidFill>
                  <a:schemeClr val="tx1"/>
                </a:solidFill>
              </a:rPr>
              <a:t>遂立</a:t>
            </a:r>
            <a:r>
              <a:rPr lang="en-US" altLang="zh-CN" dirty="0" smtClean="0">
                <a:solidFill>
                  <a:schemeClr val="tx1"/>
                </a:solidFill>
              </a:rPr>
              <a:t>当今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r>
              <a:rPr lang="en-US" altLang="zh-CN" dirty="0" smtClean="0">
                <a:solidFill>
                  <a:schemeClr val="tx1"/>
                </a:solidFill>
              </a:rPr>
              <a:t>”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  </a:t>
            </a:r>
            <a:endParaRPr lang="en-US" altLang="zh-CN" dirty="0" smtClean="0">
              <a:solidFill>
                <a:schemeClr val="accent2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252539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2</a:t>
            </a:r>
            <a:r>
              <a:rPr lang="zh-CN" altLang="en-US" dirty="0" smtClean="0">
                <a:solidFill>
                  <a:schemeClr val="accent2"/>
                </a:solidFill>
              </a:rPr>
              <a:t>、</a:t>
            </a:r>
            <a:r>
              <a:rPr lang="en-US" altLang="zh-CN" dirty="0" smtClean="0">
                <a:solidFill>
                  <a:schemeClr val="accent2"/>
                </a:solidFill>
              </a:rPr>
              <a:t>雍正矫诏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</a:rPr>
              <a:t>亦有</a:t>
            </a:r>
            <a:r>
              <a:rPr lang="zh-CN" altLang="en-US" dirty="0" smtClean="0">
                <a:solidFill>
                  <a:schemeClr val="tx1"/>
                </a:solidFill>
              </a:rPr>
              <a:t>说，</a:t>
            </a:r>
            <a:r>
              <a:rPr lang="en-US" altLang="zh-CN" dirty="0" smtClean="0">
                <a:solidFill>
                  <a:schemeClr val="tx1"/>
                </a:solidFill>
              </a:rPr>
              <a:t>“圣祖皇帝</a:t>
            </a:r>
            <a:r>
              <a:rPr lang="zh-CN" altLang="en-US" dirty="0" smtClean="0">
                <a:solidFill>
                  <a:schemeClr val="tx1"/>
                </a:solidFill>
              </a:rPr>
              <a:t>原</a:t>
            </a:r>
            <a:r>
              <a:rPr lang="en-US" altLang="zh-CN" dirty="0" smtClean="0">
                <a:solidFill>
                  <a:schemeClr val="tx1"/>
                </a:solidFill>
              </a:rPr>
              <a:t>传位</a:t>
            </a:r>
            <a:r>
              <a:rPr lang="zh-CN" altLang="en-US" dirty="0" smtClean="0">
                <a:solidFill>
                  <a:schemeClr val="tx1"/>
                </a:solidFill>
              </a:rPr>
              <a:t>与</a:t>
            </a:r>
            <a:r>
              <a:rPr lang="en-US" altLang="zh-CN" dirty="0" smtClean="0">
                <a:solidFill>
                  <a:schemeClr val="tx1"/>
                </a:solidFill>
              </a:rPr>
              <a:t>十四阿哥胤禵天下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accent2"/>
                </a:solidFill>
              </a:rPr>
              <a:t>皇上</a:t>
            </a:r>
            <a:r>
              <a:rPr lang="zh-CN" altLang="en-US" dirty="0" smtClean="0">
                <a:solidFill>
                  <a:schemeClr val="accent2"/>
                </a:solidFill>
              </a:rPr>
              <a:t>将十</a:t>
            </a:r>
            <a:r>
              <a:rPr lang="en-US" altLang="zh-CN" dirty="0" smtClean="0">
                <a:solidFill>
                  <a:schemeClr val="accent2"/>
                </a:solidFill>
              </a:rPr>
              <a:t>改为</a:t>
            </a:r>
            <a:r>
              <a:rPr lang="zh-CN" altLang="en-US" dirty="0" smtClean="0">
                <a:solidFill>
                  <a:schemeClr val="accent2"/>
                </a:solidFill>
              </a:rPr>
              <a:t>于</a:t>
            </a:r>
            <a:r>
              <a:rPr lang="en-US" altLang="zh-CN" dirty="0" smtClean="0">
                <a:solidFill>
                  <a:schemeClr val="tx1"/>
                </a:solidFill>
              </a:rPr>
              <a:t>”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3300" y="4223385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3</a:t>
            </a:r>
            <a:r>
              <a:rPr lang="zh-CN" altLang="en-US" sz="2400">
                <a:solidFill>
                  <a:schemeClr val="accent2"/>
                </a:solidFill>
              </a:rPr>
              <a:t>、</a:t>
            </a:r>
            <a:r>
              <a:rPr lang="en-US" altLang="zh-CN" sz="2400">
                <a:solidFill>
                  <a:schemeClr val="accent2"/>
                </a:solidFill>
              </a:rPr>
              <a:t>毒杀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更</a:t>
            </a:r>
            <a:r>
              <a:rPr lang="en-US" altLang="zh-CN" sz="2400">
                <a:solidFill>
                  <a:schemeClr val="tx1"/>
                </a:solidFill>
              </a:rPr>
              <a:t>骇人听闻</a:t>
            </a:r>
            <a:r>
              <a:rPr lang="zh-CN" altLang="en-US" sz="2400">
                <a:solidFill>
                  <a:schemeClr val="tx1"/>
                </a:solidFill>
              </a:rPr>
              <a:t>的是，</a:t>
            </a:r>
            <a:r>
              <a:rPr lang="en-US" altLang="zh-CN" sz="2400">
                <a:solidFill>
                  <a:schemeClr val="tx1"/>
                </a:solidFill>
              </a:rPr>
              <a:t>雍正下手毒害</a:t>
            </a:r>
            <a:r>
              <a:rPr lang="zh-CN" altLang="en-US" sz="2400">
                <a:solidFill>
                  <a:schemeClr val="tx1"/>
                </a:solidFill>
              </a:rPr>
              <a:t>了</a:t>
            </a:r>
            <a:r>
              <a:rPr lang="en-US" altLang="zh-CN" sz="2400">
                <a:solidFill>
                  <a:schemeClr val="tx1"/>
                </a:solidFill>
              </a:rPr>
              <a:t>康熙</a:t>
            </a:r>
            <a:r>
              <a:rPr lang="zh-CN" altLang="en-US" sz="2400">
                <a:solidFill>
                  <a:schemeClr val="tx1"/>
                </a:solidFill>
              </a:rPr>
              <a:t>；</a:t>
            </a:r>
            <a:r>
              <a:rPr lang="en-US" altLang="zh-CN" sz="2400">
                <a:solidFill>
                  <a:schemeClr val="tx1"/>
                </a:solidFill>
              </a:rPr>
              <a:t>“圣祖皇帝</a:t>
            </a:r>
            <a:r>
              <a:rPr lang="zh-CN" altLang="en-US" sz="2400">
                <a:solidFill>
                  <a:schemeClr val="tx1"/>
                </a:solidFill>
              </a:rPr>
              <a:t>在</a:t>
            </a:r>
            <a:r>
              <a:rPr lang="en-US" altLang="zh-CN" sz="2400">
                <a:solidFill>
                  <a:schemeClr val="tx1"/>
                </a:solidFill>
              </a:rPr>
              <a:t>畅春园病重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en-US" altLang="zh-CN" sz="2400">
                <a:solidFill>
                  <a:schemeClr val="tx1"/>
                </a:solidFill>
              </a:rPr>
              <a:t>皇上</a:t>
            </a:r>
            <a:r>
              <a:rPr lang="zh-CN" altLang="en-US" sz="2400">
                <a:solidFill>
                  <a:schemeClr val="tx1"/>
                </a:solidFill>
              </a:rPr>
              <a:t>就进了</a:t>
            </a:r>
            <a:r>
              <a:rPr lang="en-US" altLang="zh-CN" sz="2400">
                <a:solidFill>
                  <a:schemeClr val="tx1"/>
                </a:solidFill>
              </a:rPr>
              <a:t>一碗人参</a:t>
            </a:r>
            <a:r>
              <a:rPr lang="zh-CN" altLang="en-US" sz="2400">
                <a:solidFill>
                  <a:schemeClr val="tx1"/>
                </a:solidFill>
              </a:rPr>
              <a:t>汤，</a:t>
            </a:r>
            <a:r>
              <a:rPr lang="en-US" altLang="zh-CN" sz="2400">
                <a:solidFill>
                  <a:schemeClr val="tx1"/>
                </a:solidFill>
              </a:rPr>
              <a:t>不知如何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en-US" altLang="zh-CN" sz="2400">
                <a:solidFill>
                  <a:schemeClr val="tx1"/>
                </a:solidFill>
              </a:rPr>
              <a:t>圣祖皇帝</a:t>
            </a:r>
            <a:r>
              <a:rPr lang="zh-CN" altLang="en-US" sz="2400">
                <a:solidFill>
                  <a:schemeClr val="tx1"/>
                </a:solidFill>
              </a:rPr>
              <a:t>就</a:t>
            </a:r>
            <a:r>
              <a:rPr lang="en-US" altLang="zh-CN" sz="2400">
                <a:solidFill>
                  <a:schemeClr val="tx1"/>
                </a:solidFill>
              </a:rPr>
              <a:t>驾崩</a:t>
            </a:r>
            <a:r>
              <a:rPr lang="zh-CN" altLang="en-US" sz="2400">
                <a:solidFill>
                  <a:schemeClr val="tx1"/>
                </a:solidFill>
              </a:rPr>
              <a:t>了。</a:t>
            </a:r>
            <a:r>
              <a:rPr lang="en-US" altLang="zh-CN" sz="2400">
                <a:solidFill>
                  <a:schemeClr val="tx1"/>
                </a:solidFill>
              </a:rPr>
              <a:t>”</a:t>
            </a:r>
            <a:endParaRPr lang="en-US" altLang="zh-CN" sz="24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3" descr="/private/var/mobile/Containers/Data/Application/F1609089-3FB8-496E-875A-92B55ED48AA4/tmp/insert_image_tmp_dir/2021-05-14 13:04:20.154000.png2021-05-14 13:04:20.154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5160010" y="485775"/>
            <a:ext cx="5523865" cy="5523865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3"/>
            </p:custDataLst>
          </p:nvPr>
        </p:nvSpPr>
        <p:spPr>
          <a:xfrm>
            <a:off x="1868805" y="1993265"/>
            <a:ext cx="5912485" cy="27089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本当に？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74955" y="1215390"/>
            <a:ext cx="10382250" cy="2561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4000"/>
              <a:t>名正言顺</a:t>
            </a:r>
            <a:r>
              <a:rPr lang="en-US" altLang="zh-CN" sz="4000"/>
              <a:t>—</a:t>
            </a:r>
            <a:endParaRPr lang="en-US" altLang="zh-CN" sz="4000"/>
          </a:p>
          <a:p>
            <a:pPr>
              <a:lnSpc>
                <a:spcPct val="100000"/>
              </a:lnSpc>
            </a:pPr>
            <a:r>
              <a:rPr lang="en-US" altLang="zh-CN" sz="4000">
                <a:solidFill>
                  <a:schemeClr val="accent2"/>
                </a:solidFill>
              </a:rPr>
              <a:t>遗</a:t>
            </a:r>
            <a:r>
              <a:rPr lang="zh-CN" altLang="en-US" sz="4000">
                <a:solidFill>
                  <a:schemeClr val="accent2"/>
                </a:solidFill>
              </a:rPr>
              <a:t>召亲定</a:t>
            </a:r>
            <a:endParaRPr lang="zh-CN" altLang="en-US" sz="4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4000"/>
              <a:t>《</a:t>
            </a:r>
            <a:r>
              <a:rPr lang="en-US" altLang="zh-CN" sz="4000"/>
              <a:t>清圣祖实录</a:t>
            </a:r>
            <a:r>
              <a:rPr lang="zh-CN" altLang="en-US" sz="4000"/>
              <a:t>》 </a:t>
            </a:r>
            <a:r>
              <a:rPr lang="en-US" altLang="zh-CN" sz="4000"/>
              <a:t>记载“</a:t>
            </a:r>
            <a:r>
              <a:rPr lang="zh-CN" altLang="en-US" sz="4000"/>
              <a:t>上</a:t>
            </a:r>
            <a:r>
              <a:rPr lang="en-US" altLang="zh-CN" sz="4000"/>
              <a:t>疾</a:t>
            </a:r>
            <a:r>
              <a:rPr lang="zh-CN" altLang="en-US" sz="4000"/>
              <a:t>大渐，召</a:t>
            </a:r>
            <a:r>
              <a:rPr lang="en-US" altLang="zh-CN" sz="4000"/>
              <a:t>诸皇子</a:t>
            </a:r>
            <a:r>
              <a:rPr lang="zh-CN" altLang="en-US" sz="4000"/>
              <a:t>与</a:t>
            </a:r>
            <a:r>
              <a:rPr lang="en-US" altLang="zh-CN" sz="4000"/>
              <a:t>理藩院尚书隆科多</a:t>
            </a:r>
            <a:r>
              <a:rPr lang="zh-CN" altLang="en-US" sz="4000"/>
              <a:t>至</a:t>
            </a:r>
            <a:r>
              <a:rPr lang="en-US" altLang="zh-CN" sz="4000"/>
              <a:t>御塌</a:t>
            </a:r>
            <a:r>
              <a:rPr lang="zh-CN" altLang="en-US" sz="4000"/>
              <a:t>前，谕曰：皇</a:t>
            </a:r>
            <a:r>
              <a:rPr lang="en-US" altLang="zh-CN" sz="4000"/>
              <a:t>四子</a:t>
            </a:r>
            <a:r>
              <a:rPr lang="zh-CN" altLang="en-US" sz="4000"/>
              <a:t>胤禛</a:t>
            </a:r>
            <a:r>
              <a:rPr lang="en-US" altLang="zh-CN" sz="4000"/>
              <a:t>人品贵重</a:t>
            </a:r>
            <a:r>
              <a:rPr lang="zh-CN" altLang="en-US" sz="4000"/>
              <a:t>，深肖朕躬，</a:t>
            </a:r>
            <a:r>
              <a:rPr lang="en-US" altLang="zh-CN" sz="4000"/>
              <a:t>必能</a:t>
            </a:r>
            <a:r>
              <a:rPr lang="zh-CN" altLang="en-US" sz="4000"/>
              <a:t>克承</a:t>
            </a:r>
            <a:r>
              <a:rPr lang="en-US" altLang="zh-CN" sz="4000"/>
              <a:t>大统</a:t>
            </a:r>
            <a:r>
              <a:rPr lang="zh-CN" altLang="en-US" sz="4000"/>
              <a:t>，着继朕</a:t>
            </a:r>
            <a:r>
              <a:rPr lang="en-US" altLang="zh-CN" sz="4000"/>
              <a:t>登基</a:t>
            </a:r>
            <a:r>
              <a:rPr lang="zh-CN" altLang="en-US" sz="4000"/>
              <a:t>，</a:t>
            </a:r>
            <a:r>
              <a:rPr lang="en-US" altLang="zh-CN" sz="4000"/>
              <a:t>即位皇帝</a:t>
            </a:r>
            <a:r>
              <a:rPr lang="zh-CN" altLang="en-US" sz="4000"/>
              <a:t>。</a:t>
            </a:r>
            <a:r>
              <a:rPr lang="en-US" altLang="zh-CN" sz="4000"/>
              <a:t>” </a:t>
            </a:r>
            <a:endParaRPr lang="en-US" altLang="zh-CN" sz="4000"/>
          </a:p>
          <a:p>
            <a:pPr>
              <a:lnSpc>
                <a:spcPct val="100000"/>
              </a:lnSpc>
            </a:pPr>
            <a:endParaRPr lang="en-US" altLang="zh-CN" sz="4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private/var/mobile/Containers/Data/Application/518C1F12-7473-419D-8AA1-87824F74670F/tmp/insert_image_tmp_dir/2021-04-21 20:58:50.633000.png2021-04-21 20:58:50.633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 rot="16140000" flipH="1" flipV="1">
            <a:off x="7122160" y="885825"/>
            <a:ext cx="5292090" cy="4211955"/>
          </a:xfrm>
          <a:prstGeom prst="rect">
            <a:avLst/>
          </a:prstGeom>
        </p:spPr>
      </p:pic>
      <p:sp>
        <p:nvSpPr>
          <p:cNvPr id="6" name="标题 1"/>
          <p:cNvSpPr txBox="1"/>
          <p:nvPr>
            <p:custDataLst>
              <p:tags r:id="rId3"/>
            </p:custDataLst>
          </p:nvPr>
        </p:nvSpPr>
        <p:spPr>
          <a:xfrm>
            <a:off x="538480" y="1462405"/>
            <a:ext cx="6191250" cy="4758055"/>
          </a:xfrm>
          <a:prstGeom prst="rect">
            <a:avLst/>
          </a:prstGeom>
        </p:spPr>
        <p:txBody>
          <a:bodyPr anchor="b">
            <a:normAutofit fontScale="5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雍正的继位，历来是清史研究中的重大谜案之一。不少学者始终认为雍正是篡位，说他在康熙病逝前后，精心</a:t>
            </a:r>
            <a:r>
              <a:rPr lang="zh-CN" altLang="en-US" smtClean="0">
                <a:solidFill>
                  <a:srgbClr val="F44336"/>
                </a:solidFill>
              </a:rPr>
              <a:t>策划了夺位阴谋，非法夺得</a:t>
            </a:r>
            <a:r>
              <a:rPr lang="zh-CN" altLang="en-US" smtClean="0">
                <a:solidFill>
                  <a:schemeClr val="tx1"/>
                </a:solidFill>
              </a:rPr>
              <a:t>了皇位；亦有不少谜专家说是</a:t>
            </a:r>
            <a:r>
              <a:rPr lang="zh-CN" altLang="en-US" smtClean="0">
                <a:solidFill>
                  <a:srgbClr val="F44336"/>
                </a:solidFill>
              </a:rPr>
              <a:t>康熙钦定雍正</a:t>
            </a:r>
            <a:r>
              <a:rPr lang="zh-CN" altLang="en-US" smtClean="0">
                <a:solidFill>
                  <a:schemeClr val="tx1"/>
                </a:solidFill>
              </a:rPr>
              <a:t>，雍正</a:t>
            </a:r>
            <a:r>
              <a:rPr lang="zh-CN" altLang="en-US" smtClean="0">
                <a:solidFill>
                  <a:srgbClr val="F44336"/>
                </a:solidFill>
              </a:rPr>
              <a:t>合法继承</a:t>
            </a:r>
            <a:r>
              <a:rPr lang="zh-CN" altLang="en-US" smtClean="0">
                <a:solidFill>
                  <a:schemeClr val="tx1"/>
                </a:solidFill>
              </a:rPr>
              <a:t>了皇位；更有其他说法，让雍正即位这一历史事件蒙上了神秘的面纱。是是非非，众说纷纭，那么，这位严厉刚猛的皇帝，到底是如和取得皇位的?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0" name="文本占位符 2"/>
          <p:cNvSpPr txBox="1"/>
          <p:nvPr>
            <p:custDataLst>
              <p:tags r:id="rId4"/>
            </p:custDataLst>
          </p:nvPr>
        </p:nvSpPr>
        <p:spPr>
          <a:xfrm>
            <a:off x="538480" y="548005"/>
            <a:ext cx="5635625" cy="1203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zh-CN" altLang="en-US" sz="4800" smtClean="0">
                <a:solidFill>
                  <a:schemeClr val="accent2"/>
                </a:solidFill>
                <a:sym typeface="+mn-ea"/>
              </a:rPr>
              <a:t>继位之谜</a:t>
            </a:r>
            <a:endParaRPr lang="zh-CN" altLang="en-US" sz="4800" smtClean="0">
              <a:solidFill>
                <a:schemeClr val="accent2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888490" y="73025"/>
            <a:ext cx="7465695" cy="964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zh-CN" altLang="en-US" sz="6600" smtClean="0">
                <a:solidFill>
                  <a:schemeClr val="tx1"/>
                </a:solidFill>
              </a:rPr>
              <a:t>九子夺嫡</a:t>
            </a:r>
            <a:r>
              <a:rPr lang="en-US" altLang="zh-CN" sz="6600" smtClean="0">
                <a:solidFill>
                  <a:schemeClr val="tx1"/>
                </a:solidFill>
              </a:rPr>
              <a:t>参赛人物</a:t>
            </a:r>
            <a:endParaRPr lang="en-US" altLang="zh-CN" sz="6600" smtClean="0">
              <a:solidFill>
                <a:schemeClr val="tx1"/>
              </a:solidFill>
            </a:endParaRPr>
          </a:p>
        </p:txBody>
      </p:sp>
      <p:pic>
        <p:nvPicPr>
          <p:cNvPr id="4" name="图片 3" descr="2021-04-21 20:24:35.895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0" y="1037590"/>
            <a:ext cx="7003415" cy="54629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3" descr="/private/var/mobile/Containers/Data/Application/518C1F12-7473-419D-8AA1-87824F74670F/tmp/insert_image_tmp_dir/2021-04-24 16:29:41.560000.png2021-04-24 16:29:41.560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985125" y="57785"/>
            <a:ext cx="4034155" cy="6743065"/>
          </a:xfrm>
          <a:prstGeom prst="rect">
            <a:avLst/>
          </a:prstGeom>
        </p:spPr>
      </p:pic>
      <p:sp>
        <p:nvSpPr>
          <p:cNvPr id="2" name="标题 1"/>
          <p:cNvSpPr txBox="1"/>
          <p:nvPr>
            <p:custDataLst>
              <p:tags r:id="rId3"/>
            </p:custDataLst>
          </p:nvPr>
        </p:nvSpPr>
        <p:spPr>
          <a:xfrm>
            <a:off x="117475" y="57785"/>
            <a:ext cx="7856855" cy="67614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smtClean="0">
                <a:solidFill>
                  <a:srgbClr val="F44336"/>
                </a:solidFill>
                <a:latin typeface="宋体" charset="-122"/>
                <a:ea typeface="宋体" charset="-122"/>
                <a:cs typeface="宋体" charset="-122"/>
              </a:rPr>
              <a:t>雍正</a:t>
            </a:r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　　</a:t>
            </a:r>
            <a:endParaRPr lang="zh-CN" altLang="en-US" sz="3200" smtClean="0">
              <a:solidFill>
                <a:schemeClr val="tx1"/>
              </a:solidFill>
              <a:latin typeface="宋体" charset="-122"/>
              <a:ea typeface="宋体" charset="-122"/>
              <a:cs typeface="宋体" charset="-122"/>
            </a:endParaRPr>
          </a:p>
          <a:p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1、谥号：敬天昌运建中表正文武英明宽仁信毅睿圣大孝至诚宪皇帝，即清</a:t>
            </a:r>
            <a:r>
              <a:rPr lang="en-US" altLang="zh-CN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宪</a:t>
            </a:r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帝</a:t>
            </a:r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。</a:t>
            </a:r>
            <a:endParaRPr lang="zh-CN" altLang="en-US" sz="3200" smtClean="0">
              <a:solidFill>
                <a:schemeClr val="tx1"/>
              </a:solidFill>
              <a:latin typeface="宋体" charset="-122"/>
              <a:ea typeface="宋体" charset="-122"/>
              <a:cs typeface="宋体" charset="-122"/>
            </a:endParaRPr>
          </a:p>
          <a:p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　　2、简介 </a:t>
            </a:r>
            <a:endParaRPr lang="zh-CN" altLang="en-US" sz="3200" smtClean="0">
              <a:solidFill>
                <a:schemeClr val="tx1"/>
              </a:solidFill>
              <a:latin typeface="宋体" charset="-122"/>
              <a:ea typeface="宋体" charset="-122"/>
              <a:cs typeface="宋体" charset="-122"/>
            </a:endParaRPr>
          </a:p>
          <a:p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　　雍正，清世宗</a:t>
            </a:r>
            <a:r>
              <a:rPr lang="en-US" altLang="zh-CN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-</a:t>
            </a:r>
            <a:r>
              <a:rPr lang="zh-CN" altLang="en-US" sz="3200" smtClean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</a:rPr>
              <a:t>爱新觉罗·胤禛（yìn zhēn）（1678年12月13日—1735年10月08日），满族，是清朝第五位皇帝，入关后第三位皇帝，清圣祖康熙第四子，母为孝恭仁皇后，即德妃乌雅氏，1722—1735年在位，年号雍正。</a:t>
            </a:r>
            <a:endParaRPr lang="zh-CN" altLang="en-US" sz="3200" smtClean="0">
              <a:solidFill>
                <a:schemeClr val="tx1"/>
              </a:solidFill>
              <a:latin typeface="宋体" charset="-122"/>
              <a:ea typeface="宋体" charset="-122"/>
              <a:cs typeface="宋体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private/var/mobile/Containers/Data/Application/518C1F12-7473-419D-8AA1-87824F74670F/tmp/insert_image_tmp_dir/2021-04-23 14:06:15.004000.png2021-04-23 14:06:15.004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227695" y="3136265"/>
            <a:ext cx="3784600" cy="2770505"/>
          </a:xfrm>
          <a:prstGeom prst="rect">
            <a:avLst/>
          </a:prstGeom>
        </p:spPr>
      </p:pic>
      <p:sp>
        <p:nvSpPr>
          <p:cNvPr id="2" name="文本占位符 2"/>
          <p:cNvSpPr txBox="1"/>
          <p:nvPr>
            <p:custDataLst>
              <p:tags r:id="rId3"/>
            </p:custDataLst>
          </p:nvPr>
        </p:nvSpPr>
        <p:spPr>
          <a:xfrm>
            <a:off x="8075930" y="210185"/>
            <a:ext cx="3888740" cy="27089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zh-CN" altLang="en-US" smtClean="0">
                <a:solidFill>
                  <a:srgbClr val="F44336"/>
                </a:solidFill>
              </a:rPr>
              <a:t>太子党</a:t>
            </a:r>
            <a:endParaRPr lang="zh-CN" altLang="en-US" smtClean="0">
              <a:solidFill>
                <a:srgbClr val="F44336"/>
              </a:solidFill>
            </a:endParaRPr>
          </a:p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索额图和太子</a:t>
            </a:r>
            <a:endParaRPr lang="zh-CN" altLang="en-US" smtClean="0">
              <a:solidFill>
                <a:schemeClr val="tx1"/>
              </a:solidFill>
            </a:endParaRPr>
          </a:p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太子胤礽、索额图、格尔芬、阿尔吉善、苏尔特、哈什太、萨尔邦阿、杜默臣、凌普、阿进泰、苏赫陈、倪雅汉、齐世武、托合齐、耿额、鄂缮。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3" name="标题 1"/>
          <p:cNvSpPr txBox="1"/>
          <p:nvPr>
            <p:custDataLst>
              <p:tags r:id="rId4"/>
            </p:custDataLst>
          </p:nvPr>
        </p:nvSpPr>
        <p:spPr>
          <a:xfrm>
            <a:off x="429895" y="462915"/>
            <a:ext cx="7198360" cy="1623695"/>
          </a:xfrm>
          <a:prstGeom prst="rect">
            <a:avLst/>
          </a:prstGeom>
        </p:spPr>
        <p:txBody>
          <a:bodyPr anchor="b">
            <a:normAutofit fontScale="4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z="9600" smtClean="0">
                <a:solidFill>
                  <a:srgbClr val="F44336"/>
                </a:solidFill>
              </a:rPr>
              <a:t>一枝独秀</a:t>
            </a:r>
            <a:r>
              <a:rPr lang="en-US" altLang="zh-CN" sz="9600" smtClean="0">
                <a:solidFill>
                  <a:srgbClr val="F44336"/>
                </a:solidFill>
              </a:rPr>
              <a:t>—太子</a:t>
            </a:r>
            <a:r>
              <a:rPr lang="zh-CN" altLang="en-US" sz="9600" smtClean="0">
                <a:solidFill>
                  <a:srgbClr val="F44336"/>
                </a:solidFill>
              </a:rPr>
              <a:t>胤礽</a:t>
            </a:r>
            <a:r>
              <a:rPr lang="en-US" altLang="zh-CN" sz="9600" smtClean="0">
                <a:solidFill>
                  <a:srgbClr val="F44336"/>
                </a:solidFill>
              </a:rPr>
              <a:t>reng</a:t>
            </a:r>
            <a:endParaRPr lang="en-US" altLang="zh-CN" sz="9600" smtClean="0">
              <a:solidFill>
                <a:srgbClr val="F44336"/>
              </a:solidFill>
            </a:endParaRPr>
          </a:p>
          <a:p>
            <a:pPr algn="ctr" fontAlgn="auto"/>
            <a:r>
              <a:rPr lang="en-US" altLang="zh-CN" smtClean="0">
                <a:solidFill>
                  <a:schemeClr val="tx1"/>
                </a:solidFill>
              </a:rPr>
              <a:t>康熙嫡长子</a:t>
            </a:r>
            <a:r>
              <a:rPr lang="zh-CN" altLang="en-US" smtClean="0">
                <a:solidFill>
                  <a:schemeClr val="tx1"/>
                </a:solidFill>
              </a:rPr>
              <a:t>，次</a:t>
            </a:r>
            <a:r>
              <a:rPr lang="en-US" altLang="zh-CN" smtClean="0">
                <a:solidFill>
                  <a:schemeClr val="tx1"/>
                </a:solidFill>
              </a:rPr>
              <a:t>嫡子</a:t>
            </a:r>
            <a:r>
              <a:rPr lang="zh-CN" altLang="en-US" smtClean="0">
                <a:solidFill>
                  <a:schemeClr val="tx1"/>
                </a:solidFill>
              </a:rPr>
              <a:t>，</a:t>
            </a:r>
            <a:r>
              <a:rPr lang="en-US" altLang="zh-CN" smtClean="0">
                <a:solidFill>
                  <a:schemeClr val="tx1"/>
                </a:solidFill>
              </a:rPr>
              <a:t>封为皇太子</a:t>
            </a:r>
            <a:r>
              <a:rPr lang="zh-CN" altLang="en-US" smtClean="0">
                <a:solidFill>
                  <a:schemeClr val="tx1"/>
                </a:solidFill>
              </a:rPr>
              <a:t>，后被</a:t>
            </a:r>
            <a:r>
              <a:rPr lang="en-US" altLang="zh-CN" smtClean="0">
                <a:solidFill>
                  <a:schemeClr val="tx1"/>
                </a:solidFill>
              </a:rPr>
              <a:t>废黜</a:t>
            </a:r>
            <a:r>
              <a:rPr lang="zh-CN" altLang="en-US" smtClean="0">
                <a:solidFill>
                  <a:schemeClr val="tx1"/>
                </a:solidFill>
              </a:rPr>
              <a:t>，</a:t>
            </a:r>
            <a:r>
              <a:rPr lang="en-US" altLang="zh-CN" smtClean="0">
                <a:solidFill>
                  <a:schemeClr val="accent1"/>
                </a:solidFill>
              </a:rPr>
              <a:t>生母</a:t>
            </a:r>
            <a:r>
              <a:rPr lang="zh-CN" altLang="en-US" smtClean="0">
                <a:solidFill>
                  <a:schemeClr val="accent1"/>
                </a:solidFill>
              </a:rPr>
              <a:t>是</a:t>
            </a:r>
            <a:r>
              <a:rPr lang="en-US" altLang="zh-CN" smtClean="0">
                <a:solidFill>
                  <a:schemeClr val="accent1"/>
                </a:solidFill>
              </a:rPr>
              <a:t>权臣索额图</a:t>
            </a:r>
            <a:r>
              <a:rPr lang="zh-CN" altLang="en-US" smtClean="0">
                <a:solidFill>
                  <a:schemeClr val="accent1"/>
                </a:solidFill>
              </a:rPr>
              <a:t>的</a:t>
            </a:r>
            <a:r>
              <a:rPr lang="en-US" altLang="zh-CN" smtClean="0">
                <a:solidFill>
                  <a:schemeClr val="accent1"/>
                </a:solidFill>
              </a:rPr>
              <a:t>侄女</a:t>
            </a:r>
            <a:r>
              <a:rPr lang="zh-CN" altLang="en-US" smtClean="0">
                <a:solidFill>
                  <a:schemeClr val="tx1"/>
                </a:solidFill>
              </a:rPr>
              <a:t>，</a:t>
            </a:r>
            <a:r>
              <a:rPr lang="en-US" altLang="zh-CN" smtClean="0">
                <a:solidFill>
                  <a:schemeClr val="tx1"/>
                </a:solidFill>
              </a:rPr>
              <a:t>孝</a:t>
            </a:r>
            <a:r>
              <a:rPr lang="zh-CN" altLang="en-US" smtClean="0">
                <a:solidFill>
                  <a:schemeClr val="tx1"/>
                </a:solidFill>
              </a:rPr>
              <a:t>诚仁</a:t>
            </a:r>
            <a:r>
              <a:rPr lang="en-US" altLang="zh-CN" smtClean="0">
                <a:solidFill>
                  <a:schemeClr val="tx1"/>
                </a:solidFill>
              </a:rPr>
              <a:t>皇后赫舍里</a:t>
            </a:r>
            <a:r>
              <a:rPr lang="zh-CN" altLang="en-US" smtClean="0">
                <a:solidFill>
                  <a:schemeClr val="tx1"/>
                </a:solidFill>
              </a:rPr>
              <a:t>氏。</a:t>
            </a:r>
            <a:endParaRPr lang="zh-CN" altLang="en-US" smtClean="0">
              <a:solidFill>
                <a:schemeClr val="tx1"/>
              </a:solidFill>
            </a:endParaRPr>
          </a:p>
          <a:p>
            <a:pPr algn="ctr" fontAlgn="auto"/>
            <a:endParaRPr lang="en-US" altLang="zh-CN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12835" y="6030595"/>
            <a:ext cx="3251835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F57F17"/>
                </a:solidFill>
              </a:rPr>
              <a:t>权臣索额图和</a:t>
            </a:r>
            <a:r>
              <a:rPr lang="en-US" altLang="zh-CN" sz="2400">
                <a:solidFill>
                  <a:srgbClr val="F57F17"/>
                </a:solidFill>
              </a:rPr>
              <a:t>太子</a:t>
            </a:r>
            <a:endParaRPr lang="en-US" altLang="zh-CN" sz="2400">
              <a:solidFill>
                <a:srgbClr val="F57F1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895" y="2305050"/>
            <a:ext cx="737743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胤礽</a:t>
            </a:r>
            <a:r>
              <a:rPr lang="en-US" altLang="zh-CN" sz="2400">
                <a:solidFill>
                  <a:srgbClr val="F57F17"/>
                </a:solidFill>
              </a:rPr>
              <a:t>reng</a:t>
            </a:r>
            <a:r>
              <a:rPr lang="en-US" altLang="zh-CN" sz="2400"/>
              <a:t>出生之时</a:t>
            </a:r>
            <a:r>
              <a:rPr lang="zh-CN" altLang="en-US" sz="2400"/>
              <a:t>其母</a:t>
            </a:r>
            <a:r>
              <a:rPr lang="en-US" altLang="zh-CN" sz="2400"/>
              <a:t>难产崩逝</a:t>
            </a:r>
            <a:r>
              <a:rPr lang="zh-CN" altLang="en-US" sz="2400"/>
              <a:t>，</a:t>
            </a:r>
            <a:r>
              <a:rPr lang="en-US" altLang="zh-CN" sz="2400"/>
              <a:t>处于</a:t>
            </a:r>
            <a:r>
              <a:rPr lang="zh-CN" altLang="en-US" sz="2400"/>
              <a:t>对</a:t>
            </a:r>
            <a:r>
              <a:rPr lang="en-US" altLang="zh-CN" sz="2400"/>
              <a:t>皇后</a:t>
            </a:r>
            <a:r>
              <a:rPr lang="zh-CN" altLang="en-US" sz="2400"/>
              <a:t>的</a:t>
            </a:r>
            <a:r>
              <a:rPr lang="en-US" altLang="zh-CN" sz="2400"/>
              <a:t>爱妻</a:t>
            </a:r>
            <a:r>
              <a:rPr lang="zh-CN" altLang="en-US" sz="2400"/>
              <a:t>之</a:t>
            </a:r>
            <a:r>
              <a:rPr lang="en-US" altLang="zh-CN" sz="2400"/>
              <a:t>情以及</a:t>
            </a:r>
            <a:r>
              <a:rPr lang="zh-CN" altLang="en-US" sz="2400"/>
              <a:t>对</a:t>
            </a:r>
            <a:r>
              <a:rPr lang="en-US" altLang="zh-CN" sz="2400"/>
              <a:t>唯一嫡子</a:t>
            </a:r>
            <a:r>
              <a:rPr lang="zh-CN" altLang="en-US" sz="2400"/>
              <a:t>的</a:t>
            </a:r>
            <a:r>
              <a:rPr lang="en-US" altLang="zh-CN" sz="2400"/>
              <a:t>愧疚</a:t>
            </a:r>
            <a:r>
              <a:rPr lang="zh-CN" altLang="en-US" sz="2400"/>
              <a:t>，对</a:t>
            </a:r>
            <a:r>
              <a:rPr lang="en-US" altLang="zh-CN" sz="2400"/>
              <a:t>允礽</a:t>
            </a:r>
            <a:r>
              <a:rPr lang="zh-CN" altLang="en-US" sz="2400"/>
              <a:t>到</a:t>
            </a:r>
            <a:r>
              <a:rPr lang="en-US" altLang="zh-CN" sz="2400"/>
              <a:t>溺爱</a:t>
            </a:r>
            <a:r>
              <a:rPr lang="zh-CN" altLang="en-US" sz="2400"/>
              <a:t>的</a:t>
            </a:r>
            <a:r>
              <a:rPr lang="en-US" altLang="zh-CN" sz="2400"/>
              <a:t>地步</a:t>
            </a:r>
            <a:r>
              <a:rPr lang="zh-CN" altLang="en-US" sz="2400"/>
              <a:t>，</a:t>
            </a:r>
            <a:r>
              <a:rPr lang="en-US" altLang="zh-CN" sz="2400"/>
              <a:t>以至于以后</a:t>
            </a:r>
            <a:r>
              <a:rPr lang="zh-CN" altLang="en-US" sz="2400"/>
              <a:t>的</a:t>
            </a:r>
            <a:r>
              <a:rPr lang="en-US" altLang="zh-CN" sz="2400"/>
              <a:t>父子对立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en-US" altLang="zh-CN" sz="3600">
                <a:solidFill>
                  <a:schemeClr val="accent6"/>
                </a:solidFill>
              </a:rPr>
              <a:t>溺爱</a:t>
            </a:r>
            <a:r>
              <a:rPr lang="zh-CN" altLang="en-US" sz="3600">
                <a:solidFill>
                  <a:schemeClr val="accent6"/>
                </a:solidFill>
              </a:rPr>
              <a:t>：</a:t>
            </a:r>
            <a:r>
              <a:rPr lang="en-US" altLang="zh-CN" sz="3600">
                <a:solidFill>
                  <a:schemeClr val="accent6"/>
                </a:solidFill>
              </a:rPr>
              <a:t>一岁半立为太子</a:t>
            </a:r>
            <a:endParaRPr lang="en-US" altLang="zh-CN" sz="2800">
              <a:solidFill>
                <a:schemeClr val="accent6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1230" y="4852035"/>
            <a:ext cx="4440555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tx1"/>
                </a:solidFill>
              </a:rPr>
              <a:t>索额图</a:t>
            </a:r>
            <a:r>
              <a:rPr lang="en-US" altLang="zh-CN" sz="2400">
                <a:solidFill>
                  <a:schemeClr val="accent2"/>
                </a:solidFill>
              </a:rPr>
              <a:t>—</a:t>
            </a:r>
            <a:r>
              <a:rPr lang="zh-CN" altLang="en-US" sz="2400">
                <a:solidFill>
                  <a:schemeClr val="accent2"/>
                </a:solidFill>
              </a:rPr>
              <a:t>要做官，</a:t>
            </a:r>
            <a:r>
              <a:rPr lang="en-US" altLang="zh-CN" sz="2400">
                <a:solidFill>
                  <a:schemeClr val="accent2"/>
                </a:solidFill>
              </a:rPr>
              <a:t>问索</a:t>
            </a:r>
            <a:r>
              <a:rPr lang="zh-CN" altLang="en-US" sz="2400">
                <a:solidFill>
                  <a:schemeClr val="accent2"/>
                </a:solidFill>
              </a:rPr>
              <a:t>三 </a:t>
            </a:r>
            <a:endParaRPr lang="zh-CN" altLang="en-US" sz="2400">
              <a:solidFill>
                <a:schemeClr val="accent2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hidden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1"/>
          <p:cNvSpPr txBox="1"/>
          <p:nvPr>
            <p:custDataLst>
              <p:tags r:id="rId1"/>
            </p:custDataLst>
          </p:nvPr>
        </p:nvSpPr>
        <p:spPr>
          <a:xfrm>
            <a:off x="1102995" y="802005"/>
            <a:ext cx="9973945" cy="10325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 smtClean="0">
                <a:solidFill>
                  <a:schemeClr val="tx1"/>
                </a:solidFill>
              </a:rPr>
              <a:t>最重这</a:t>
            </a:r>
            <a:r>
              <a:rPr lang="en-US" altLang="zh-CN" sz="3600" dirty="0" smtClean="0">
                <a:solidFill>
                  <a:schemeClr val="tx1"/>
                </a:solidFill>
              </a:rPr>
              <a:t>唯一嫡子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endParaRPr lang="en-US" altLang="zh-CN" sz="3600" dirty="0" smtClean="0">
              <a:solidFill>
                <a:schemeClr val="tx1"/>
              </a:solidFill>
            </a:endParaRPr>
          </a:p>
          <a:p>
            <a:endParaRPr lang="en-US" altLang="zh-CN" sz="3600" dirty="0" smtClean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2995" y="1939925"/>
            <a:ext cx="1077722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允礽</a:t>
            </a:r>
            <a:r>
              <a:rPr lang="en-US" altLang="zh-CN" sz="2400"/>
              <a:t>六岁启蒙</a:t>
            </a:r>
            <a:r>
              <a:rPr lang="zh-CN" altLang="en-US" sz="2400"/>
              <a:t>就傅，</a:t>
            </a:r>
            <a:r>
              <a:rPr lang="en-US" altLang="zh-CN" sz="2400"/>
              <a:t>皇帝</a:t>
            </a:r>
            <a:r>
              <a:rPr lang="zh-CN" altLang="en-US" sz="2400"/>
              <a:t>择</a:t>
            </a:r>
            <a:r>
              <a:rPr lang="en-US" altLang="zh-CN" sz="2400"/>
              <a:t>名儒</a:t>
            </a:r>
            <a:r>
              <a:rPr lang="en-US" altLang="zh-CN" sz="2400">
                <a:solidFill>
                  <a:schemeClr val="accent1"/>
                </a:solidFill>
              </a:rPr>
              <a:t>张英</a:t>
            </a:r>
            <a:r>
              <a:rPr lang="zh-CN" altLang="en-US" sz="2400">
                <a:solidFill>
                  <a:schemeClr val="accent1"/>
                </a:solidFill>
              </a:rPr>
              <a:t>，</a:t>
            </a:r>
            <a:r>
              <a:rPr lang="en-US" altLang="zh-CN" sz="2400">
                <a:solidFill>
                  <a:schemeClr val="accent1"/>
                </a:solidFill>
              </a:rPr>
              <a:t>李光地</a:t>
            </a:r>
            <a:r>
              <a:rPr lang="zh-CN" altLang="en-US" sz="2400"/>
              <a:t>等为师又</a:t>
            </a:r>
            <a:r>
              <a:rPr lang="en-US" altLang="zh-CN" sz="2400"/>
              <a:t>特召</a:t>
            </a:r>
            <a:r>
              <a:rPr lang="en-US" altLang="zh-CN" sz="2400">
                <a:solidFill>
                  <a:schemeClr val="accent1"/>
                </a:solidFill>
              </a:rPr>
              <a:t>江宁巡抚</a:t>
            </a:r>
            <a:r>
              <a:rPr lang="zh-CN" altLang="en-US" sz="2400">
                <a:solidFill>
                  <a:schemeClr val="accent1"/>
                </a:solidFill>
              </a:rPr>
              <a:t>、</a:t>
            </a:r>
            <a:r>
              <a:rPr lang="en-US" altLang="zh-CN" sz="2400">
                <a:solidFill>
                  <a:schemeClr val="accent1"/>
                </a:solidFill>
              </a:rPr>
              <a:t>著名理学家汤斌</a:t>
            </a:r>
            <a:r>
              <a:rPr lang="zh-CN" altLang="en-US" sz="2400">
                <a:solidFill>
                  <a:schemeClr val="accent1"/>
                </a:solidFill>
              </a:rPr>
              <a:t>为詹事府詹事</a:t>
            </a:r>
            <a:r>
              <a:rPr lang="zh-CN" altLang="en-US" sz="2400"/>
              <a:t>，</a:t>
            </a:r>
            <a:r>
              <a:rPr lang="en-US" altLang="zh-CN" sz="2400"/>
              <a:t>负责</a:t>
            </a:r>
            <a:r>
              <a:rPr lang="zh-CN" altLang="en-US" sz="2400"/>
              <a:t>对</a:t>
            </a:r>
            <a:r>
              <a:rPr lang="en-US" altLang="zh-CN" sz="2400"/>
              <a:t>太子</a:t>
            </a:r>
            <a:r>
              <a:rPr lang="zh-CN" altLang="en-US" sz="2400"/>
              <a:t>的</a:t>
            </a:r>
            <a:r>
              <a:rPr lang="en-US" altLang="zh-CN" sz="2400"/>
              <a:t>教育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en-US" altLang="zh-CN" sz="24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2"/>
          <p:cNvSpPr txBox="1"/>
          <p:nvPr>
            <p:custDataLst>
              <p:tags r:id="rId1"/>
            </p:custDataLst>
          </p:nvPr>
        </p:nvSpPr>
        <p:spPr>
          <a:xfrm>
            <a:off x="-486410" y="884555"/>
            <a:ext cx="9232900" cy="484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一立：</a:t>
            </a:r>
            <a:r>
              <a:rPr lang="en-US" altLang="zh-CN" smtClean="0">
                <a:solidFill>
                  <a:schemeClr val="tx1"/>
                </a:solidFill>
              </a:rPr>
              <a:t>声势浩大</a:t>
            </a:r>
            <a:r>
              <a:rPr lang="zh-CN" altLang="en-US" smtClean="0">
                <a:solidFill>
                  <a:schemeClr val="tx1"/>
                </a:solidFill>
              </a:rPr>
              <a:t>，</a:t>
            </a:r>
            <a:r>
              <a:rPr lang="en-US" altLang="zh-CN" smtClean="0">
                <a:solidFill>
                  <a:schemeClr val="tx1"/>
                </a:solidFill>
              </a:rPr>
              <a:t>大赦天下</a:t>
            </a:r>
            <a:r>
              <a:rPr lang="zh-CN" altLang="en-US" smtClean="0">
                <a:solidFill>
                  <a:schemeClr val="tx1"/>
                </a:solidFill>
              </a:rPr>
              <a:t>，</a:t>
            </a:r>
            <a:r>
              <a:rPr lang="en-US" altLang="zh-CN" smtClean="0">
                <a:solidFill>
                  <a:schemeClr val="tx1"/>
                </a:solidFill>
              </a:rPr>
              <a:t>祭祀神灵</a:t>
            </a:r>
            <a:r>
              <a:rPr lang="zh-CN" altLang="en-US" smtClean="0">
                <a:solidFill>
                  <a:schemeClr val="tx1"/>
                </a:solidFill>
              </a:rPr>
              <a:t>，</a:t>
            </a:r>
            <a:r>
              <a:rPr lang="en-US" altLang="zh-CN" smtClean="0">
                <a:solidFill>
                  <a:schemeClr val="tx1"/>
                </a:solidFill>
              </a:rPr>
              <a:t>祭祀宗庙</a:t>
            </a:r>
            <a:r>
              <a:rPr lang="zh-CN" altLang="en-US" smtClean="0">
                <a:solidFill>
                  <a:schemeClr val="tx1"/>
                </a:solidFill>
              </a:rPr>
              <a:t>。</a:t>
            </a:r>
            <a:endParaRPr lang="zh-CN" altLang="en-US" smtClean="0">
              <a:solidFill>
                <a:schemeClr val="tx1"/>
              </a:solidFill>
            </a:endParaRPr>
          </a:p>
          <a:p>
            <a:pPr algn="ctr" fontAlgn="auto"/>
            <a:endParaRPr lang="en-US" altLang="zh-CN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350" y="1369060"/>
            <a:ext cx="706945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一废：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</a:t>
            </a:r>
            <a:r>
              <a:rPr lang="en-US" altLang="zh-CN" sz="2400"/>
              <a:t>1:</a:t>
            </a:r>
            <a:r>
              <a:rPr lang="en-US" altLang="zh-CN" sz="2400" smtClean="0">
                <a:sym typeface="+mn-ea"/>
              </a:rPr>
              <a:t>“</a:t>
            </a:r>
            <a:r>
              <a:rPr lang="zh-CN" altLang="en-US" sz="2400" smtClean="0">
                <a:solidFill>
                  <a:schemeClr val="accent2"/>
                </a:solidFill>
                <a:sym typeface="+mn-ea"/>
              </a:rPr>
              <a:t>无</a:t>
            </a:r>
            <a:r>
              <a:rPr lang="en-US" altLang="zh-CN" sz="2400" smtClean="0">
                <a:solidFill>
                  <a:schemeClr val="accent2"/>
                </a:solidFill>
                <a:sym typeface="+mn-ea"/>
              </a:rPr>
              <a:t>忠爱君父之念</a:t>
            </a:r>
            <a:r>
              <a:rPr lang="en-US" altLang="zh-CN" sz="2400" smtClean="0">
                <a:sym typeface="+mn-ea"/>
              </a:rPr>
              <a:t>”</a:t>
            </a:r>
            <a:endParaRPr lang="en-US" altLang="zh-CN" sz="240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/>
              <a:t>《清圣祖（</a:t>
            </a:r>
            <a:r>
              <a:rPr lang="en-US" altLang="zh-CN" sz="2400"/>
              <a:t>康熙</a:t>
            </a:r>
            <a:r>
              <a:rPr lang="zh-CN" altLang="en-US" sz="2400"/>
              <a:t>）</a:t>
            </a:r>
            <a:r>
              <a:rPr lang="en-US" altLang="zh-CN" sz="2400"/>
              <a:t>实录</a:t>
            </a:r>
            <a:r>
              <a:rPr lang="zh-CN" altLang="en-US" sz="2400"/>
              <a:t>》 上以</a:t>
            </a:r>
            <a:r>
              <a:rPr lang="en-US" altLang="zh-CN" sz="2400"/>
              <a:t>圣体</a:t>
            </a:r>
            <a:r>
              <a:rPr lang="zh-CN" altLang="en-US" sz="2400"/>
              <a:t>甚觉</a:t>
            </a:r>
            <a:r>
              <a:rPr lang="en-US" altLang="zh-CN" sz="2400"/>
              <a:t>违和</a:t>
            </a:r>
            <a:r>
              <a:rPr lang="zh-CN" altLang="en-US" sz="2400"/>
              <a:t>，命</a:t>
            </a:r>
            <a:r>
              <a:rPr lang="en-US" altLang="zh-CN" sz="2400"/>
              <a:t>皇太子</a:t>
            </a:r>
            <a:r>
              <a:rPr lang="zh-CN" altLang="en-US" sz="2400"/>
              <a:t>胤</a:t>
            </a:r>
            <a:r>
              <a:rPr lang="en-US" altLang="zh-CN" sz="2400"/>
              <a:t>礽</a:t>
            </a:r>
            <a:r>
              <a:rPr lang="zh-CN" altLang="en-US" sz="2400"/>
              <a:t>，</a:t>
            </a:r>
            <a:r>
              <a:rPr lang="en-US" altLang="zh-CN" sz="2400"/>
              <a:t>皇三子</a:t>
            </a:r>
            <a:r>
              <a:rPr lang="zh-CN" altLang="en-US" sz="2400"/>
              <a:t>胤</a:t>
            </a:r>
            <a:r>
              <a:rPr lang="en-US" altLang="zh-CN" sz="2400"/>
              <a:t>祉</a:t>
            </a:r>
            <a:r>
              <a:rPr lang="zh-CN" altLang="en-US" sz="2400"/>
              <a:t>，驰驿前迎。</a:t>
            </a:r>
            <a:r>
              <a:rPr lang="en-US" altLang="zh-CN" sz="2400"/>
              <a:t>是日</a:t>
            </a:r>
            <a:r>
              <a:rPr lang="zh-CN" altLang="en-US" sz="2400"/>
              <a:t>，至</a:t>
            </a:r>
            <a:r>
              <a:rPr lang="en-US" altLang="zh-CN" sz="2400"/>
              <a:t>行宫请安</a:t>
            </a:r>
            <a:r>
              <a:rPr lang="zh-CN" altLang="en-US" sz="2400"/>
              <a:t>，见</a:t>
            </a:r>
            <a:r>
              <a:rPr lang="en-US" altLang="zh-CN" sz="2400"/>
              <a:t>圣体</a:t>
            </a:r>
            <a:r>
              <a:rPr lang="zh-CN" altLang="en-US" sz="2400"/>
              <a:t>未宁，</a:t>
            </a:r>
            <a:r>
              <a:rPr lang="en-US" altLang="zh-CN" sz="2400"/>
              <a:t>天颜清减</a:t>
            </a:r>
            <a:r>
              <a:rPr lang="zh-CN" altLang="en-US" sz="2400"/>
              <a:t>，略无</a:t>
            </a:r>
            <a:r>
              <a:rPr lang="en-US" altLang="zh-CN" sz="2400"/>
              <a:t>忧戚之意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</a:t>
            </a:r>
            <a:r>
              <a:rPr lang="en-US" altLang="zh-CN" sz="2400"/>
              <a:t>2:“</a:t>
            </a:r>
            <a:r>
              <a:rPr lang="zh-CN" altLang="en-US" sz="2400">
                <a:solidFill>
                  <a:schemeClr val="accent2"/>
                </a:solidFill>
              </a:rPr>
              <a:t>拜褥</a:t>
            </a:r>
            <a:r>
              <a:rPr lang="en-US" altLang="zh-CN" sz="2400">
                <a:solidFill>
                  <a:schemeClr val="accent2"/>
                </a:solidFill>
              </a:rPr>
              <a:t>事件</a:t>
            </a:r>
            <a:r>
              <a:rPr lang="en-US" altLang="zh-CN" sz="2400"/>
              <a:t>”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   康熙三十三</a:t>
            </a:r>
            <a:r>
              <a:rPr lang="zh-CN" altLang="en-US" sz="2400"/>
              <a:t>年</a:t>
            </a:r>
            <a:r>
              <a:rPr lang="en-US" altLang="zh-CN" sz="2400"/>
              <a:t>奉先殿祭拜</a:t>
            </a:r>
            <a:r>
              <a:rPr lang="zh-CN" altLang="en-US" sz="2400"/>
              <a:t>，</a:t>
            </a:r>
            <a:r>
              <a:rPr lang="en-US" altLang="zh-CN" sz="2400"/>
              <a:t>皇太子拜褥</a:t>
            </a:r>
            <a:r>
              <a:rPr lang="zh-CN" altLang="en-US" sz="2400"/>
              <a:t>与</a:t>
            </a:r>
            <a:r>
              <a:rPr lang="en-US" altLang="zh-CN" sz="2400"/>
              <a:t>皇帝同在</a:t>
            </a:r>
            <a:r>
              <a:rPr lang="zh-CN" altLang="en-US" sz="2400"/>
              <a:t>殿槛之内，</a:t>
            </a:r>
            <a:r>
              <a:rPr lang="en-US" altLang="zh-CN" sz="2400"/>
              <a:t>皇帝谕令礼部尚书沙穆哈“皇太子拜褥</a:t>
            </a:r>
            <a:r>
              <a:rPr lang="zh-CN" altLang="en-US" sz="2400"/>
              <a:t>应设</a:t>
            </a:r>
            <a:r>
              <a:rPr lang="en-US" altLang="zh-CN" sz="2400"/>
              <a:t>在殿外”</a:t>
            </a:r>
            <a:r>
              <a:rPr lang="zh-CN" altLang="en-US" sz="2400"/>
              <a:t>。</a:t>
            </a:r>
            <a:r>
              <a:rPr lang="en-US" altLang="zh-CN" sz="2400"/>
              <a:t>沙穆哈表示遵旨</a:t>
            </a:r>
            <a:r>
              <a:rPr lang="zh-CN" altLang="en-US" sz="2400"/>
              <a:t>，</a:t>
            </a:r>
            <a:r>
              <a:rPr lang="en-US" altLang="zh-CN" sz="2400"/>
              <a:t>但要求将皇帝旨意“记在档案”</a:t>
            </a:r>
            <a:r>
              <a:rPr lang="zh-CN" altLang="en-US" sz="2400"/>
              <a:t>。</a:t>
            </a:r>
            <a:r>
              <a:rPr lang="en-US" altLang="zh-CN" sz="2400"/>
              <a:t>—沙穆哈</a:t>
            </a:r>
            <a:r>
              <a:rPr lang="zh-CN" altLang="en-US" sz="2400"/>
              <a:t>是</a:t>
            </a:r>
            <a:r>
              <a:rPr lang="en-US" altLang="zh-CN" sz="2400"/>
              <a:t>害怕将来成为皇帝</a:t>
            </a:r>
            <a:r>
              <a:rPr lang="zh-CN" altLang="en-US" sz="2400"/>
              <a:t>的</a:t>
            </a:r>
            <a:r>
              <a:rPr lang="en-US" altLang="zh-CN" sz="2400"/>
              <a:t>太子</a:t>
            </a:r>
            <a:r>
              <a:rPr lang="zh-CN" altLang="en-US" sz="2400"/>
              <a:t>会</a:t>
            </a:r>
            <a:r>
              <a:rPr lang="en-US" altLang="zh-CN" sz="2400"/>
              <a:t>追究自己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</a:t>
            </a:r>
            <a:r>
              <a:rPr lang="en-US" altLang="zh-CN" sz="2400"/>
              <a:t>此事件让康熙感受到来自太子权利</a:t>
            </a:r>
            <a:r>
              <a:rPr lang="zh-CN" altLang="en-US" sz="2400"/>
              <a:t>的</a:t>
            </a:r>
            <a:r>
              <a:rPr lang="en-US" altLang="zh-CN" sz="2400"/>
              <a:t>威胁⚠</a:t>
            </a:r>
            <a:r>
              <a:rPr lang="zh-CN" altLang="en-US" sz="2400"/>
              <a:t>。</a:t>
            </a:r>
            <a:r>
              <a:rPr lang="en-US" altLang="zh-CN" sz="2400"/>
              <a:t>️3</a:t>
            </a:r>
            <a:r>
              <a:rPr lang="zh-CN" altLang="en-US" sz="2400"/>
              <a:t>、</a:t>
            </a:r>
            <a:r>
              <a:rPr lang="en-US" altLang="zh-CN" sz="2400"/>
              <a:t>买卖人口…………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    4</a:t>
            </a:r>
            <a:r>
              <a:rPr lang="zh-CN" altLang="en-US" sz="2400"/>
              <a:t>、</a:t>
            </a:r>
            <a:r>
              <a:rPr lang="en-US" altLang="zh-CN" sz="2400"/>
              <a:t>结交上层</a:t>
            </a:r>
            <a:r>
              <a:rPr lang="zh-CN" altLang="en-US" sz="2400"/>
              <a:t>，</a:t>
            </a:r>
            <a:r>
              <a:rPr lang="en-US" altLang="zh-CN" sz="2400"/>
              <a:t>僭越…………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440295" y="1052195"/>
            <a:ext cx="4498340" cy="4699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zh-CN" altLang="en-US" sz="2400"/>
              <a:t>在这其中</a:t>
            </a:r>
            <a:r>
              <a:rPr lang="en-US" altLang="zh-CN" sz="2400"/>
              <a:t>最重要</a:t>
            </a:r>
            <a:r>
              <a:rPr lang="zh-CN" altLang="en-US" sz="2400"/>
              <a:t>的是</a:t>
            </a:r>
            <a:r>
              <a:rPr lang="en-US" altLang="zh-CN" sz="2400"/>
              <a:t>太子犯了康熙的大忌</a:t>
            </a:r>
            <a:r>
              <a:rPr lang="zh-CN" altLang="en-US" sz="2400"/>
              <a:t>，</a:t>
            </a:r>
            <a:r>
              <a:rPr lang="en-US" altLang="zh-CN" sz="2400"/>
              <a:t>也是历朝以来皇帝</a:t>
            </a:r>
            <a:r>
              <a:rPr lang="zh-CN" altLang="en-US" sz="2400"/>
              <a:t>的</a:t>
            </a:r>
            <a:r>
              <a:rPr lang="en-US" altLang="zh-CN" sz="2400"/>
              <a:t>大忌</a:t>
            </a:r>
            <a:r>
              <a:rPr lang="zh-CN" altLang="en-US" sz="2400"/>
              <a:t>：</a:t>
            </a:r>
            <a:endParaRPr lang="zh-CN" altLang="en-US" sz="2400"/>
          </a:p>
          <a:p>
            <a:pPr indent="0">
              <a:lnSpc>
                <a:spcPct val="100000"/>
              </a:lnSpc>
              <a:buNone/>
            </a:pPr>
            <a:r>
              <a:rPr lang="en-US" altLang="zh-CN" sz="2400"/>
              <a:t>                      </a:t>
            </a:r>
            <a:r>
              <a:rPr lang="en-US" altLang="zh-CN" sz="3200">
                <a:solidFill>
                  <a:schemeClr val="accent2"/>
                </a:solidFill>
              </a:rPr>
              <a:t>勾结党羽</a:t>
            </a:r>
            <a:endParaRPr lang="en-US" altLang="zh-CN" sz="3200">
              <a:solidFill>
                <a:schemeClr val="accent2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altLang="zh-CN" sz="3200">
              <a:solidFill>
                <a:schemeClr val="accent2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altLang="zh-CN" sz="3200">
              <a:solidFill>
                <a:schemeClr val="accent2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altLang="zh-CN" sz="3200">
              <a:solidFill>
                <a:schemeClr val="accent2"/>
              </a:solidFill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altLang="zh-CN" sz="4400">
                <a:solidFill>
                  <a:schemeClr val="accent2"/>
                </a:solidFill>
              </a:rPr>
              <a:t>5:</a:t>
            </a:r>
            <a:r>
              <a:rPr lang="zh-CN" altLang="en-US" sz="4400">
                <a:solidFill>
                  <a:schemeClr val="accent2"/>
                </a:solidFill>
              </a:rPr>
              <a:t>被</a:t>
            </a:r>
            <a:r>
              <a:rPr lang="en-US" altLang="zh-CN" sz="4400">
                <a:solidFill>
                  <a:schemeClr val="accent2"/>
                </a:solidFill>
              </a:rPr>
              <a:t>说了坏话</a:t>
            </a:r>
            <a:endParaRPr lang="en-US" altLang="zh-CN" sz="440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9280" y="422275"/>
            <a:ext cx="10986770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二立：</a:t>
            </a:r>
            <a:r>
              <a:rPr lang="en-US" altLang="zh-CN" sz="2400"/>
              <a:t>公</a:t>
            </a:r>
            <a:r>
              <a:rPr lang="zh-CN" altLang="en-US" sz="2400"/>
              <a:t>元</a:t>
            </a:r>
            <a:r>
              <a:rPr lang="en-US" altLang="zh-CN" sz="2400"/>
              <a:t>1709</a:t>
            </a:r>
            <a:r>
              <a:rPr lang="zh-CN" altLang="en-US" sz="2400"/>
              <a:t>年，</a:t>
            </a:r>
            <a:r>
              <a:rPr lang="en-US" altLang="zh-CN" sz="2400"/>
              <a:t>废黜太子并没有</a:t>
            </a:r>
            <a:r>
              <a:rPr lang="zh-CN" altLang="en-US" sz="2400"/>
              <a:t>给</a:t>
            </a:r>
            <a:r>
              <a:rPr lang="en-US" altLang="zh-CN" sz="2400"/>
              <a:t>康熙带来安宁</a:t>
            </a:r>
            <a:r>
              <a:rPr lang="zh-CN" altLang="en-US" sz="2400"/>
              <a:t>，</a:t>
            </a:r>
            <a:r>
              <a:rPr lang="en-US" altLang="zh-CN" sz="2400"/>
              <a:t>恰恰相反</a:t>
            </a:r>
            <a:r>
              <a:rPr lang="zh-CN" altLang="en-US" sz="2400"/>
              <a:t>，</a:t>
            </a:r>
            <a:r>
              <a:rPr lang="en-US" altLang="zh-CN" sz="2400">
                <a:solidFill>
                  <a:schemeClr val="accent2"/>
                </a:solidFill>
              </a:rPr>
              <a:t>储位悬空</a:t>
            </a:r>
            <a:r>
              <a:rPr lang="zh-CN" altLang="en-US" sz="2400">
                <a:solidFill>
                  <a:schemeClr val="accent2"/>
                </a:solidFill>
              </a:rPr>
              <a:t>，使</a:t>
            </a:r>
            <a:r>
              <a:rPr lang="en-US" altLang="zh-CN" sz="2400">
                <a:solidFill>
                  <a:schemeClr val="accent2"/>
                </a:solidFill>
              </a:rPr>
              <a:t>诸皇子滋生</a:t>
            </a:r>
            <a:r>
              <a:rPr lang="zh-CN" altLang="en-US" sz="2400">
                <a:solidFill>
                  <a:schemeClr val="accent2"/>
                </a:solidFill>
              </a:rPr>
              <a:t>了</a:t>
            </a:r>
            <a:r>
              <a:rPr lang="en-US" altLang="zh-CN" sz="2400">
                <a:solidFill>
                  <a:schemeClr val="accent2"/>
                </a:solidFill>
              </a:rPr>
              <a:t>夺嫡</a:t>
            </a:r>
            <a:r>
              <a:rPr lang="zh-CN" altLang="en-US" sz="2400">
                <a:solidFill>
                  <a:schemeClr val="accent2"/>
                </a:solidFill>
              </a:rPr>
              <a:t>的</a:t>
            </a:r>
            <a:r>
              <a:rPr lang="en-US" altLang="zh-CN" sz="2400">
                <a:solidFill>
                  <a:schemeClr val="accent2"/>
                </a:solidFill>
              </a:rPr>
              <a:t>野心</a:t>
            </a:r>
            <a:r>
              <a:rPr lang="zh-CN" altLang="en-US" sz="2400">
                <a:solidFill>
                  <a:schemeClr val="accent2"/>
                </a:solidFill>
              </a:rPr>
              <a:t>。</a:t>
            </a:r>
            <a:r>
              <a:rPr lang="en-US" altLang="zh-CN" sz="2400"/>
              <a:t>为此</a:t>
            </a:r>
            <a:r>
              <a:rPr lang="zh-CN" altLang="en-US" sz="2400"/>
              <a:t>，</a:t>
            </a:r>
            <a:r>
              <a:rPr lang="en-US" altLang="zh-CN" sz="2400"/>
              <a:t>康熙又让</a:t>
            </a:r>
            <a:r>
              <a:rPr lang="zh-CN" altLang="en-US" sz="2400"/>
              <a:t>胤</a:t>
            </a:r>
            <a:r>
              <a:rPr lang="en-US" altLang="zh-CN" sz="2400"/>
              <a:t>礽恢复</a:t>
            </a:r>
            <a:r>
              <a:rPr lang="zh-CN" altLang="en-US" sz="2400"/>
              <a:t>了</a:t>
            </a:r>
            <a:r>
              <a:rPr lang="en-US" altLang="zh-CN" sz="2400"/>
              <a:t>太子之位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又因，</a:t>
            </a:r>
            <a:r>
              <a:rPr lang="en-US" altLang="zh-CN" sz="2400"/>
              <a:t>康熙认为</a:t>
            </a:r>
            <a:r>
              <a:rPr lang="zh-CN" altLang="en-US" sz="2400"/>
              <a:t>：</a:t>
            </a:r>
            <a:r>
              <a:rPr lang="en-US" altLang="zh-CN" sz="2400"/>
              <a:t>“</a:t>
            </a:r>
            <a:r>
              <a:rPr lang="zh-CN" altLang="en-US" sz="2400"/>
              <a:t>看</a:t>
            </a:r>
            <a:r>
              <a:rPr lang="en-US" altLang="zh-CN" sz="2400"/>
              <a:t>二阿哥样子</a:t>
            </a:r>
            <a:r>
              <a:rPr lang="zh-CN" altLang="en-US" sz="2400"/>
              <a:t>，</a:t>
            </a:r>
            <a:r>
              <a:rPr lang="en-US" altLang="zh-CN" sz="2400"/>
              <a:t>不过</a:t>
            </a:r>
            <a:r>
              <a:rPr lang="zh-CN" altLang="en-US" sz="2400"/>
              <a:t>是</a:t>
            </a:r>
            <a:r>
              <a:rPr lang="en-US" altLang="zh-CN" sz="2400">
                <a:solidFill>
                  <a:schemeClr val="accent2"/>
                </a:solidFill>
              </a:rPr>
              <a:t>为鬼神</a:t>
            </a:r>
            <a:r>
              <a:rPr lang="zh-CN" altLang="en-US" sz="2400">
                <a:solidFill>
                  <a:schemeClr val="accent2"/>
                </a:solidFill>
              </a:rPr>
              <a:t>所戏</a:t>
            </a:r>
            <a:r>
              <a:rPr lang="zh-CN" altLang="en-US" sz="2400"/>
              <a:t>，</a:t>
            </a:r>
            <a:r>
              <a:rPr lang="en-US" altLang="zh-CN" sz="2400"/>
              <a:t>不然</a:t>
            </a:r>
            <a:r>
              <a:rPr lang="zh-CN" altLang="en-US" sz="2400"/>
              <a:t>，</a:t>
            </a:r>
            <a:r>
              <a:rPr lang="en-US" altLang="zh-CN" sz="2400"/>
              <a:t>何至于丧失理性</a:t>
            </a:r>
            <a:r>
              <a:rPr lang="zh-CN" altLang="en-US" sz="2400"/>
              <a:t>，</a:t>
            </a:r>
            <a:r>
              <a:rPr lang="en-US" altLang="zh-CN" sz="2400"/>
              <a:t>言行悖谬</a:t>
            </a:r>
            <a:r>
              <a:rPr lang="zh-CN" altLang="en-US" sz="2400"/>
              <a:t>？</a:t>
            </a:r>
            <a:r>
              <a:rPr lang="en-US" altLang="zh-CN" sz="2400"/>
              <a:t>”</a:t>
            </a:r>
            <a:r>
              <a:rPr lang="zh-CN" altLang="en-US" sz="2400"/>
              <a:t>（</a:t>
            </a:r>
            <a:r>
              <a:rPr lang="en-US" altLang="zh-CN" sz="2400">
                <a:solidFill>
                  <a:schemeClr val="accent2"/>
                </a:solidFill>
              </a:rPr>
              <a:t>给自己</a:t>
            </a:r>
            <a:r>
              <a:rPr lang="zh-CN" altLang="en-US" sz="2400">
                <a:solidFill>
                  <a:schemeClr val="accent2"/>
                </a:solidFill>
              </a:rPr>
              <a:t>的</a:t>
            </a:r>
            <a:r>
              <a:rPr lang="en-US" altLang="zh-CN" sz="2400">
                <a:solidFill>
                  <a:schemeClr val="accent2"/>
                </a:solidFill>
              </a:rPr>
              <a:t>面子找借口</a:t>
            </a:r>
            <a:r>
              <a:rPr lang="zh-CN" altLang="en-US" sz="2400"/>
              <a:t>）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二废：</a:t>
            </a:r>
            <a:r>
              <a:rPr lang="en-US" altLang="zh-CN" sz="2400">
                <a:solidFill>
                  <a:schemeClr val="accent2"/>
                </a:solidFill>
              </a:rPr>
              <a:t>自己被迫作死</a:t>
            </a:r>
            <a:endParaRPr lang="en-US" altLang="zh-CN" sz="24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/>
              <a:t>胤礽主动发起了进攻，不过这次他的进攻对象不是诸位皇子，这难度系数太大，他主要是针对康熙而来。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　　康熙何等人物?一看这小子有李世民、李承乾的意思，索性就再次把太子胤礽给废了，再不废了他，可能这孩子就要废了康熙了。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0.xml><?xml version="1.0" encoding="utf-8"?>
<p:tagLst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11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1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87*d*1"/>
  <p:tag name="KSO_WM_UNIT_LAYERLEVEL" val="1"/>
  <p:tag name="KSO_WM_UNIT_VALUE" val="1198*2919"/>
  <p:tag name="KSO_WM_UNIT_HIGHLIGHT" val="0"/>
  <p:tag name="KSO_WM_UNIT_COMPATIBLE" val="0"/>
  <p:tag name="KSO_WM_UNIT_CLEAR" val="0"/>
  <p:tag name="KSO_WM_BEAUTIFY_FLAG" val="#wm#"/>
</p:tagLst>
</file>

<file path=ppt/tags/tag1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87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87"/>
  <p:tag name="KSO_WM_SLIDE_INDEX" val="87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66*122"/>
  <p:tag name="KSO_WM_SLIDE_SIZE" val="828*339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d"/>
  <p:tag name="KSO_WM_UNIT_INDEX" val="1"/>
  <p:tag name="KSO_WM_UNIT_ID" val="preset1_1*d*1"/>
  <p:tag name="KSO_WM_UNIT_CLEAR" val="0"/>
  <p:tag name="KSO_WM_UNIT_LAYERLEVEL" val="1"/>
  <p:tag name="KSO_WM_UNIT_VALUE" val="965*2770"/>
  <p:tag name="KSO_WM_UNIT_HIGHLIGHT" val="0"/>
  <p:tag name="KSO_WM_UNIT_COMPATIBLE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b"/>
  <p:tag name="KSO_WM_UNIT_INDEX" val="1"/>
  <p:tag name="KSO_WM_UNIT_ID" val="preset1_1*b*1"/>
  <p:tag name="KSO_WM_UNIT_CLEAR" val="1"/>
  <p:tag name="KSO_WM_UNIT_LAYERLEVEL" val="1"/>
  <p:tag name="KSO_WM_UNIT_VALUE" val="80"/>
  <p:tag name="KSO_WM_UNIT_ISCONTENTSTITLE" val="0"/>
  <p:tag name="KSO_WM_UNIT_HIGHLIGHT" val="0"/>
  <p:tag name="KSO_WM_UNIT_COMPATIBLE" val="0"/>
  <p:tag name="KSO_WM_UNIT_PRESET_TEXT" val="请在此处添加副标题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a"/>
  <p:tag name="KSO_WM_UNIT_INDEX" val="1"/>
  <p:tag name="KSO_WM_UNIT_ID" val="preset1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请在此处添加标题"/>
</p:tagLst>
</file>

<file path=ppt/tags/tag19.xml><?xml version="1.0" encoding="utf-8"?>
<p:tagLst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95*f*1"/>
  <p:tag name="KSO_WM_UNIT_CLEAR" val="1"/>
  <p:tag name="KSO_WM_UNIT_LAYERLEVEL" val="1"/>
  <p:tag name="KSO_WM_UNIT_VALUE" val="210"/>
  <p:tag name="KSO_WM_UNIT_HIGHLIGHT" val="0"/>
  <p:tag name="KSO_WM_UNIT_COMPATIBLE" val="0"/>
  <p:tag name="KSO_WM_BEAUTIFY_FLAG" val="#wm#"/>
  <p:tag name="KSO_WM_UNIT_PRESET_TEXT" val="请在此处添加文本"/>
</p:tagLst>
</file>

<file path=ppt/tags/tag21.xml><?xml version="1.0" encoding="utf-8"?>
<p:tagLst xmlns:p="http://schemas.openxmlformats.org/presentationml/2006/main">
  <p:tag name="KSO_WM_TEMPLATE_CATEGORY" val="preset"/>
  <p:tag name="KSO_WM_TEMPLATE_INDEX" val="201"/>
  <p:tag name="KSO_WM_SLIDE_ID" val="150995295"/>
  <p:tag name="KSO_WM_SLIDE_INDEX" val="48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87*63"/>
  <p:tag name="KSO_WM_SLIDE_SIZE" val="785*407"/>
  <p:tag name="KSO_WM_TAG_VERSION" val="1.0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b"/>
  <p:tag name="KSO_WM_UNIT_INDEX" val="1"/>
  <p:tag name="KSO_WM_UNIT_ID" val="preset1_1*b*1"/>
  <p:tag name="KSO_WM_UNIT_CLEAR" val="1"/>
  <p:tag name="KSO_WM_UNIT_LAYERLEVEL" val="1"/>
  <p:tag name="KSO_WM_UNIT_VALUE" val="80"/>
  <p:tag name="KSO_WM_UNIT_ISCONTENTSTITLE" val="0"/>
  <p:tag name="KSO_WM_UNIT_HIGHLIGHT" val="0"/>
  <p:tag name="KSO_WM_UNIT_COMPATIBLE" val="0"/>
  <p:tag name="KSO_WM_UNIT_PRESET_TEXT" val="请在此处添加副标题"/>
</p:tagLst>
</file>

<file path=ppt/tags/tag23.xml><?xml version="1.0" encoding="utf-8"?>
<p:tagLst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24.xml><?xml version="1.0" encoding="utf-8"?>
<p:tagLst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25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1"/>
  <p:tag name="KSO_WM_UNIT_ID" val="260*f*1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26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a"/>
  <p:tag name="KSO_WM_UNIT_INDEX" val="1"/>
  <p:tag name="KSO_WM_UNIT_ID" val="260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</p:tagLst>
</file>

<file path=ppt/tags/tag27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4"/>
  <p:tag name="KSO_WM_SLIDE_INDEX" val="4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28.xml><?xml version="1.0" encoding="utf-8"?>
<p:tagLst xmlns:p="http://schemas.openxmlformats.org/presentationml/2006/main">
  <p:tag name="KSO_WM_TEMPLATE_CATEGORY" val="preset"/>
  <p:tag name="KSO_WM_TEMPLATE_INDEX" val="201"/>
  <p:tag name="KSO_WM_SLIDE_ID" val="150995295"/>
  <p:tag name="KSO_WM_SLIDE_INDEX" val="48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87*63"/>
  <p:tag name="KSO_WM_SLIDE_SIZE" val="785*407"/>
  <p:tag name="KSO_WM_TAG_VERSION" val="1.0"/>
</p:tagLst>
</file>

<file path=ppt/tags/tag2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0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d"/>
  <p:tag name="KSO_WM_UNIT_INDEX" val="1"/>
  <p:tag name="KSO_WM_UNIT_ID" val="preset1_1*d*1"/>
  <p:tag name="KSO_WM_UNIT_CLEAR" val="0"/>
  <p:tag name="KSO_WM_UNIT_LAYERLEVEL" val="1"/>
  <p:tag name="KSO_WM_UNIT_VALUE" val="965*2770"/>
  <p:tag name="KSO_WM_UNIT_HIGHLIGHT" val="0"/>
  <p:tag name="KSO_WM_UNIT_COMPATIBLE" val="0"/>
</p:tagLst>
</file>

<file path=ppt/tags/tag3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0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3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0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3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0"/>
  <p:tag name="KSO_WM_SLIDE_INDEX" val="90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66*126"/>
  <p:tag name="KSO_WM_SLIDE_SIZE" val="827*339"/>
</p:tagLst>
</file>

<file path=ppt/tags/tag33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0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3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0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3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0"/>
  <p:tag name="KSO_WM_SLIDE_INDEX" val="90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66*126"/>
  <p:tag name="KSO_WM_SLIDE_SIZE" val="827*339"/>
</p:tagLst>
</file>

<file path=ppt/tags/tag3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87*d*1"/>
  <p:tag name="KSO_WM_UNIT_LAYERLEVEL" val="1"/>
  <p:tag name="KSO_WM_UNIT_VALUE" val="1198*2919"/>
  <p:tag name="KSO_WM_UNIT_HIGHLIGHT" val="0"/>
  <p:tag name="KSO_WM_UNIT_COMPATIBLE" val="0"/>
  <p:tag name="KSO_WM_UNIT_CLEAR" val="0"/>
  <p:tag name="KSO_WM_BEAUTIFY_FLAG" val="#wm#"/>
</p:tagLst>
</file>

<file path=ppt/tags/tag3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87"/>
  <p:tag name="KSO_WM_SLIDE_INDEX" val="87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66*122"/>
  <p:tag name="KSO_WM_SLIDE_SIZE" val="828*339"/>
</p:tagLst>
</file>

<file path=ppt/tags/tag39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a"/>
  <p:tag name="KSO_WM_UNIT_INDEX" val="1"/>
  <p:tag name="KSO_WM_UNIT_ID" val="260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a"/>
  <p:tag name="KSO_WM_UNIT_INDEX" val="1"/>
  <p:tag name="KSO_WM_UNIT_ID" val="preset1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请在此处添加标题"/>
</p:tagLst>
</file>

<file path=ppt/tags/tag40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1"/>
  <p:tag name="KSO_WM_UNIT_ID" val="260*f*1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41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4"/>
  <p:tag name="KSO_WM_SLIDE_INDEX" val="4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4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0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4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0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4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0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4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0"/>
  <p:tag name="KSO_WM_SLIDE_INDEX" val="90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66*126"/>
  <p:tag name="KSO_WM_SLIDE_SIZE" val="827*339"/>
</p:tagLst>
</file>

<file path=ppt/tags/tag4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87*d*1"/>
  <p:tag name="KSO_WM_UNIT_LAYERLEVEL" val="1"/>
  <p:tag name="KSO_WM_UNIT_VALUE" val="1198*2919"/>
  <p:tag name="KSO_WM_UNIT_HIGHLIGHT" val="0"/>
  <p:tag name="KSO_WM_UNIT_COMPATIBLE" val="0"/>
  <p:tag name="KSO_WM_UNIT_CLEAR" val="0"/>
  <p:tag name="KSO_WM_BEAUTIFY_FLAG" val="#wm#"/>
</p:tagLst>
</file>

<file path=ppt/tags/tag4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87"/>
  <p:tag name="KSO_WM_SLIDE_INDEX" val="87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66*122"/>
  <p:tag name="KSO_WM_SLIDE_SIZE" val="828*339"/>
</p:tagLst>
</file>

<file path=ppt/tags/tag4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87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4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87"/>
  <p:tag name="KSO_WM_SLIDE_INDEX" val="87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66*122"/>
  <p:tag name="KSO_WM_SLIDE_SIZE" val="828*339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b"/>
  <p:tag name="KSO_WM_UNIT_INDEX" val="1"/>
  <p:tag name="KSO_WM_UNIT_ID" val="preset1_1*b*1"/>
  <p:tag name="KSO_WM_UNIT_CLEAR" val="1"/>
  <p:tag name="KSO_WM_UNIT_LAYERLEVEL" val="1"/>
  <p:tag name="KSO_WM_UNIT_VALUE" val="80"/>
  <p:tag name="KSO_WM_UNIT_ISCONTENTSTITLE" val="0"/>
  <p:tag name="KSO_WM_UNIT_HIGHLIGHT" val="0"/>
  <p:tag name="KSO_WM_UNIT_COMPATIBLE" val="0"/>
  <p:tag name="KSO_WM_UNIT_PRESET_TEXT" val="请在此处添加副标题"/>
</p:tagLst>
</file>

<file path=ppt/tags/tag50.xml><?xml version="1.0" encoding="utf-8"?>
<p:tagLst xmlns:p="http://schemas.openxmlformats.org/presentationml/2006/main">
  <p:tag name="KSO_WM_TEMPLATE_CATEGORY" val="preset"/>
  <p:tag name="KSO_WM_TEMPLATE_INDEX" val="201"/>
  <p:tag name="KSO_WM_SLIDE_ID" val="150995295"/>
  <p:tag name="KSO_WM_SLIDE_INDEX" val="48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87*63"/>
  <p:tag name="KSO_WM_SLIDE_SIZE" val="785*407"/>
  <p:tag name="KSO_WM_TAG_VERSION" val="1.0"/>
</p:tagLst>
</file>

<file path=ppt/tags/tag51.xml><?xml version="1.0" encoding="utf-8"?>
<p:tagLst xmlns:p="http://schemas.openxmlformats.org/presentationml/2006/main">
  <p:tag name="KSO_WM_TEMPLATE_CATEGORY" val="preset"/>
  <p:tag name="KSO_WM_TEMPLATE_INDEX" val="201"/>
  <p:tag name="KSO_WM_SLIDE_ID" val="150995295"/>
  <p:tag name="KSO_WM_SLIDE_INDEX" val="48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87*63"/>
  <p:tag name="KSO_WM_SLIDE_SIZE" val="785*407"/>
  <p:tag name="KSO_WM_TAG_VERSION" val="1.0"/>
</p:tagLst>
</file>

<file path=ppt/tags/tag52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95*f*1"/>
  <p:tag name="KSO_WM_UNIT_CLEAR" val="1"/>
  <p:tag name="KSO_WM_UNIT_LAYERLEVEL" val="1"/>
  <p:tag name="KSO_WM_UNIT_VALUE" val="210"/>
  <p:tag name="KSO_WM_UNIT_HIGHLIGHT" val="0"/>
  <p:tag name="KSO_WM_UNIT_COMPATIBLE" val="0"/>
  <p:tag name="KSO_WM_BEAUTIFY_FLAG" val="#wm#"/>
  <p:tag name="KSO_WM_UNIT_PRESET_TEXT" val="请在此处添加文本"/>
</p:tagLst>
</file>

<file path=ppt/tags/tag53.xml><?xml version="1.0" encoding="utf-8"?>
<p:tagLst xmlns:p="http://schemas.openxmlformats.org/presentationml/2006/main">
  <p:tag name="KSO_WM_TEMPLATE_CATEGORY" val="preset"/>
  <p:tag name="KSO_WM_TEMPLATE_INDEX" val="201"/>
  <p:tag name="KSO_WM_SLIDE_ID" val="150995295"/>
  <p:tag name="KSO_WM_SLIDE_INDEX" val="48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87*63"/>
  <p:tag name="KSO_WM_SLIDE_SIZE" val="785*407"/>
  <p:tag name="KSO_WM_TAG_VERSION" val="1.0"/>
</p:tagLst>
</file>

<file path=ppt/tags/tag54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a"/>
  <p:tag name="KSO_WM_UNIT_INDEX" val="1"/>
  <p:tag name="KSO_WM_UNIT_ID" val="260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</p:tagLst>
</file>

<file path=ppt/tags/tag55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1"/>
  <p:tag name="KSO_WM_UNIT_ID" val="260*f*1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56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2"/>
  <p:tag name="KSO_WM_UNIT_ID" val="260*f*2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57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4"/>
  <p:tag name="KSO_WM_SLIDE_INDEX" val="4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5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87*d*1"/>
  <p:tag name="KSO_WM_UNIT_LAYERLEVEL" val="1"/>
  <p:tag name="KSO_WM_UNIT_VALUE" val="1198*2919"/>
  <p:tag name="KSO_WM_UNIT_HIGHLIGHT" val="0"/>
  <p:tag name="KSO_WM_UNIT_COMPATIBLE" val="0"/>
  <p:tag name="KSO_WM_UNIT_CLEAR" val="0"/>
  <p:tag name="KSO_WM_BEAUTIFY_FLAG" val="#wm#"/>
</p:tagLst>
</file>

<file path=ppt/tags/tag5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87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6.xml><?xml version="1.0" encoding="utf-8"?>
<p:tagLst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6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87"/>
  <p:tag name="KSO_WM_SLIDE_INDEX" val="87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66*122"/>
  <p:tag name="KSO_WM_SLIDE_SIZE" val="828*339"/>
</p:tagLst>
</file>

<file path=ppt/tags/tag61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d"/>
  <p:tag name="KSO_WM_UNIT_INDEX" val="1"/>
  <p:tag name="KSO_WM_UNIT_ID" val="preset1_1*d*1"/>
  <p:tag name="KSO_WM_UNIT_CLEAR" val="0"/>
  <p:tag name="KSO_WM_UNIT_LAYERLEVEL" val="1"/>
  <p:tag name="KSO_WM_UNIT_VALUE" val="965*2770"/>
  <p:tag name="KSO_WM_UNIT_HIGHLIGHT" val="0"/>
  <p:tag name="KSO_WM_UNIT_COMPATIBLE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a"/>
  <p:tag name="KSO_WM_UNIT_INDEX" val="1"/>
  <p:tag name="KSO_WM_UNIT_ID" val="preset1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请在此处添加标题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b"/>
  <p:tag name="KSO_WM_UNIT_INDEX" val="1"/>
  <p:tag name="KSO_WM_UNIT_ID" val="preset1_1*b*1"/>
  <p:tag name="KSO_WM_UNIT_CLEAR" val="1"/>
  <p:tag name="KSO_WM_UNIT_LAYERLEVEL" val="1"/>
  <p:tag name="KSO_WM_UNIT_VALUE" val="80"/>
  <p:tag name="KSO_WM_UNIT_ISCONTENTSTITLE" val="0"/>
  <p:tag name="KSO_WM_UNIT_HIGHLIGHT" val="0"/>
  <p:tag name="KSO_WM_UNIT_COMPATIBLE" val="0"/>
  <p:tag name="KSO_WM_UNIT_PRESET_TEXT" val="请在此处添加副标题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</vt:lpstr>
      <vt:lpstr>宋体</vt:lpstr>
      <vt:lpstr>Wingdings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出局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继位之谜—矫诏篡位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严太白</dc:creator>
  <cp:lastModifiedBy>严太白的iPad</cp:lastModifiedBy>
  <cp:revision>493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2052-11.11.0</vt:lpwstr>
  </property>
  <property fmtid="{D5CDD505-2E9C-101B-9397-08002B2CF9AE}" pid="3" name="ICV">
    <vt:lpwstr>A7E9E705E778FFC638099E6076CFC2F0</vt:lpwstr>
  </property>
</Properties>
</file>